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50"/>
  </p:notesMasterIdLst>
  <p:sldIdLst>
    <p:sldId id="348" r:id="rId2"/>
    <p:sldId id="475" r:id="rId3"/>
    <p:sldId id="476" r:id="rId4"/>
    <p:sldId id="460" r:id="rId5"/>
    <p:sldId id="444" r:id="rId6"/>
    <p:sldId id="474" r:id="rId7"/>
    <p:sldId id="286" r:id="rId8"/>
    <p:sldId id="442" r:id="rId9"/>
    <p:sldId id="445" r:id="rId10"/>
    <p:sldId id="473" r:id="rId11"/>
    <p:sldId id="426" r:id="rId12"/>
    <p:sldId id="333" r:id="rId13"/>
    <p:sldId id="361" r:id="rId14"/>
    <p:sldId id="423" r:id="rId15"/>
    <p:sldId id="334" r:id="rId16"/>
    <p:sldId id="335" r:id="rId17"/>
    <p:sldId id="447" r:id="rId18"/>
    <p:sldId id="448" r:id="rId19"/>
    <p:sldId id="446" r:id="rId20"/>
    <p:sldId id="386" r:id="rId21"/>
    <p:sldId id="388" r:id="rId22"/>
    <p:sldId id="389" r:id="rId23"/>
    <p:sldId id="390" r:id="rId24"/>
    <p:sldId id="433" r:id="rId25"/>
    <p:sldId id="401" r:id="rId26"/>
    <p:sldId id="394" r:id="rId27"/>
    <p:sldId id="395" r:id="rId28"/>
    <p:sldId id="396" r:id="rId29"/>
    <p:sldId id="365" r:id="rId30"/>
    <p:sldId id="451" r:id="rId31"/>
    <p:sldId id="452" r:id="rId32"/>
    <p:sldId id="454" r:id="rId33"/>
    <p:sldId id="462" r:id="rId34"/>
    <p:sldId id="463" r:id="rId35"/>
    <p:sldId id="455" r:id="rId36"/>
    <p:sldId id="456" r:id="rId37"/>
    <p:sldId id="457" r:id="rId38"/>
    <p:sldId id="347" r:id="rId39"/>
    <p:sldId id="467" r:id="rId40"/>
    <p:sldId id="326" r:id="rId41"/>
    <p:sldId id="469" r:id="rId42"/>
    <p:sldId id="405" r:id="rId43"/>
    <p:sldId id="380" r:id="rId44"/>
    <p:sldId id="372" r:id="rId45"/>
    <p:sldId id="471" r:id="rId46"/>
    <p:sldId id="373" r:id="rId47"/>
    <p:sldId id="374" r:id="rId48"/>
    <p:sldId id="298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  <a:srgbClr val="FF9900"/>
    <a:srgbClr val="FFFF99"/>
    <a:srgbClr val="0099FF"/>
    <a:srgbClr val="FF3300"/>
    <a:srgbClr val="0033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3907" autoAdjust="0"/>
  </p:normalViewPr>
  <p:slideViewPr>
    <p:cSldViewPr>
      <p:cViewPr varScale="1">
        <p:scale>
          <a:sx n="74" d="100"/>
          <a:sy n="74" d="100"/>
        </p:scale>
        <p:origin x="153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E2368-E5D4-49C2-983A-BDC5C52471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551194-E373-455F-B301-2B29930CF6D0}">
      <dgm:prSet/>
      <dgm:spPr/>
      <dgm:t>
        <a:bodyPr/>
        <a:lstStyle/>
        <a:p>
          <a:r>
            <a:rPr lang="si-LK" dirty="0"/>
            <a:t>සිගරට්, බියර්, අරක්කු හෝ වෙනත් මත්ද්‍රව්‍ය භාවිතයෙන් සිදු වන්නේ කුමක්ද?</a:t>
          </a:r>
          <a:endParaRPr lang="en-US" dirty="0"/>
        </a:p>
      </dgm:t>
    </dgm:pt>
    <dgm:pt modelId="{1D5ED09B-9720-497C-8CCF-BC3E2CD148E7}" type="parTrans" cxnId="{BEFFDC19-9C10-4118-8026-DAB80AC10FF8}">
      <dgm:prSet/>
      <dgm:spPr/>
      <dgm:t>
        <a:bodyPr/>
        <a:lstStyle/>
        <a:p>
          <a:endParaRPr lang="en-US"/>
        </a:p>
      </dgm:t>
    </dgm:pt>
    <dgm:pt modelId="{21B7BA42-94D2-4F4E-A91F-CF6338FB6EB8}" type="sibTrans" cxnId="{BEFFDC19-9C10-4118-8026-DAB80AC10FF8}">
      <dgm:prSet/>
      <dgm:spPr/>
      <dgm:t>
        <a:bodyPr/>
        <a:lstStyle/>
        <a:p>
          <a:endParaRPr lang="en-US"/>
        </a:p>
      </dgm:t>
    </dgm:pt>
    <dgm:pt modelId="{21734E7E-E215-4211-BDBB-ADF0FF996671}">
      <dgm:prSet/>
      <dgm:spPr/>
      <dgm:t>
        <a:bodyPr/>
        <a:lstStyle/>
        <a:p>
          <a:r>
            <a:rPr lang="si-LK"/>
            <a:t>මත්ද්‍රව්‍ය භාවිතයට යොමු කරගැනීමේ උපක්‍රම මොනවාද?</a:t>
          </a:r>
          <a:endParaRPr lang="en-US"/>
        </a:p>
      </dgm:t>
    </dgm:pt>
    <dgm:pt modelId="{A52B3FCC-5C01-4DE9-80BD-14BDC0903763}" type="parTrans" cxnId="{C59A2A8D-DE77-4895-B912-5C933B4481BD}">
      <dgm:prSet/>
      <dgm:spPr/>
      <dgm:t>
        <a:bodyPr/>
        <a:lstStyle/>
        <a:p>
          <a:endParaRPr lang="en-US"/>
        </a:p>
      </dgm:t>
    </dgm:pt>
    <dgm:pt modelId="{BA7F9307-BD65-43DB-802B-4D90B6221416}" type="sibTrans" cxnId="{C59A2A8D-DE77-4895-B912-5C933B4481BD}">
      <dgm:prSet/>
      <dgm:spPr/>
      <dgm:t>
        <a:bodyPr/>
        <a:lstStyle/>
        <a:p>
          <a:endParaRPr lang="en-US"/>
        </a:p>
      </dgm:t>
    </dgm:pt>
    <dgm:pt modelId="{21C738A2-8517-4503-95E3-EA8F738675C1}">
      <dgm:prSet/>
      <dgm:spPr/>
      <dgm:t>
        <a:bodyPr/>
        <a:lstStyle/>
        <a:p>
          <a:r>
            <a:rPr lang="si-LK"/>
            <a:t>එම උපක්‍රම වලට අපි හසු නෙවෙමින් අන් අයද හසුවීම වලක්වා ගන්නේ කෙසේද? </a:t>
          </a:r>
          <a:endParaRPr lang="en-US"/>
        </a:p>
      </dgm:t>
    </dgm:pt>
    <dgm:pt modelId="{B203AFBE-7EF7-4EE2-A33B-F052E5753B49}" type="parTrans" cxnId="{51D88552-7B02-4120-A866-29B079E57AE7}">
      <dgm:prSet/>
      <dgm:spPr/>
      <dgm:t>
        <a:bodyPr/>
        <a:lstStyle/>
        <a:p>
          <a:endParaRPr lang="en-US"/>
        </a:p>
      </dgm:t>
    </dgm:pt>
    <dgm:pt modelId="{C372B1E0-4C88-4F5D-955D-34C026CDB24D}" type="sibTrans" cxnId="{51D88552-7B02-4120-A866-29B079E57AE7}">
      <dgm:prSet/>
      <dgm:spPr/>
      <dgm:t>
        <a:bodyPr/>
        <a:lstStyle/>
        <a:p>
          <a:endParaRPr lang="en-US"/>
        </a:p>
      </dgm:t>
    </dgm:pt>
    <dgm:pt modelId="{7F9B476B-FCDF-446E-921F-78BE07B20FA8}" type="pres">
      <dgm:prSet presAssocID="{9B9E2368-E5D4-49C2-983A-BDC5C52471D8}" presName="linear" presStyleCnt="0">
        <dgm:presLayoutVars>
          <dgm:animLvl val="lvl"/>
          <dgm:resizeHandles val="exact"/>
        </dgm:presLayoutVars>
      </dgm:prSet>
      <dgm:spPr/>
    </dgm:pt>
    <dgm:pt modelId="{0BF5DFC8-2BC4-48AB-B93C-E123E2B75AAD}" type="pres">
      <dgm:prSet presAssocID="{6E551194-E373-455F-B301-2B29930CF6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A79B8A2-AAE0-4C2F-9401-EFE0D1534226}" type="pres">
      <dgm:prSet presAssocID="{21B7BA42-94D2-4F4E-A91F-CF6338FB6EB8}" presName="spacer" presStyleCnt="0"/>
      <dgm:spPr/>
    </dgm:pt>
    <dgm:pt modelId="{36D5AC8E-E6CF-49E1-BB42-9F7517738292}" type="pres">
      <dgm:prSet presAssocID="{21734E7E-E215-4211-BDBB-ADF0FF9966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B72F951-8CE5-4A85-A681-177A6B27840B}" type="pres">
      <dgm:prSet presAssocID="{BA7F9307-BD65-43DB-802B-4D90B6221416}" presName="spacer" presStyleCnt="0"/>
      <dgm:spPr/>
    </dgm:pt>
    <dgm:pt modelId="{1CF2FB9C-D0C2-4352-B674-7074BB33F891}" type="pres">
      <dgm:prSet presAssocID="{21C738A2-8517-4503-95E3-EA8F738675C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EFFDC19-9C10-4118-8026-DAB80AC10FF8}" srcId="{9B9E2368-E5D4-49C2-983A-BDC5C52471D8}" destId="{6E551194-E373-455F-B301-2B29930CF6D0}" srcOrd="0" destOrd="0" parTransId="{1D5ED09B-9720-497C-8CCF-BC3E2CD148E7}" sibTransId="{21B7BA42-94D2-4F4E-A91F-CF6338FB6EB8}"/>
    <dgm:cxn modelId="{6F99341E-940D-4A13-8637-88229C078251}" type="presOf" srcId="{9B9E2368-E5D4-49C2-983A-BDC5C52471D8}" destId="{7F9B476B-FCDF-446E-921F-78BE07B20FA8}" srcOrd="0" destOrd="0" presId="urn:microsoft.com/office/officeart/2005/8/layout/vList2"/>
    <dgm:cxn modelId="{E2E30C2A-21E9-4E50-AC94-AABF5FFB328E}" type="presOf" srcId="{21734E7E-E215-4211-BDBB-ADF0FF996671}" destId="{36D5AC8E-E6CF-49E1-BB42-9F7517738292}" srcOrd="0" destOrd="0" presId="urn:microsoft.com/office/officeart/2005/8/layout/vList2"/>
    <dgm:cxn modelId="{51D88552-7B02-4120-A866-29B079E57AE7}" srcId="{9B9E2368-E5D4-49C2-983A-BDC5C52471D8}" destId="{21C738A2-8517-4503-95E3-EA8F738675C1}" srcOrd="2" destOrd="0" parTransId="{B203AFBE-7EF7-4EE2-A33B-F052E5753B49}" sibTransId="{C372B1E0-4C88-4F5D-955D-34C026CDB24D}"/>
    <dgm:cxn modelId="{0738AB8C-5F1C-4D65-9FAA-755B50AB11BD}" type="presOf" srcId="{6E551194-E373-455F-B301-2B29930CF6D0}" destId="{0BF5DFC8-2BC4-48AB-B93C-E123E2B75AAD}" srcOrd="0" destOrd="0" presId="urn:microsoft.com/office/officeart/2005/8/layout/vList2"/>
    <dgm:cxn modelId="{C59A2A8D-DE77-4895-B912-5C933B4481BD}" srcId="{9B9E2368-E5D4-49C2-983A-BDC5C52471D8}" destId="{21734E7E-E215-4211-BDBB-ADF0FF996671}" srcOrd="1" destOrd="0" parTransId="{A52B3FCC-5C01-4DE9-80BD-14BDC0903763}" sibTransId="{BA7F9307-BD65-43DB-802B-4D90B6221416}"/>
    <dgm:cxn modelId="{2CEE94C4-68A6-4603-A013-C7ADF63F2C49}" type="presOf" srcId="{21C738A2-8517-4503-95E3-EA8F738675C1}" destId="{1CF2FB9C-D0C2-4352-B674-7074BB33F891}" srcOrd="0" destOrd="0" presId="urn:microsoft.com/office/officeart/2005/8/layout/vList2"/>
    <dgm:cxn modelId="{6F129CDD-C55E-405F-BCB9-36D4108ED63F}" type="presParOf" srcId="{7F9B476B-FCDF-446E-921F-78BE07B20FA8}" destId="{0BF5DFC8-2BC4-48AB-B93C-E123E2B75AAD}" srcOrd="0" destOrd="0" presId="urn:microsoft.com/office/officeart/2005/8/layout/vList2"/>
    <dgm:cxn modelId="{A8546753-7C0D-416D-B5EA-0A321F3C52A7}" type="presParOf" srcId="{7F9B476B-FCDF-446E-921F-78BE07B20FA8}" destId="{6A79B8A2-AAE0-4C2F-9401-EFE0D1534226}" srcOrd="1" destOrd="0" presId="urn:microsoft.com/office/officeart/2005/8/layout/vList2"/>
    <dgm:cxn modelId="{3B4941AF-CC94-4D40-8FE0-3D6362D03F69}" type="presParOf" srcId="{7F9B476B-FCDF-446E-921F-78BE07B20FA8}" destId="{36D5AC8E-E6CF-49E1-BB42-9F7517738292}" srcOrd="2" destOrd="0" presId="urn:microsoft.com/office/officeart/2005/8/layout/vList2"/>
    <dgm:cxn modelId="{B54DD9F9-68BC-475D-820E-EEA4564DB95A}" type="presParOf" srcId="{7F9B476B-FCDF-446E-921F-78BE07B20FA8}" destId="{6B72F951-8CE5-4A85-A681-177A6B27840B}" srcOrd="3" destOrd="0" presId="urn:microsoft.com/office/officeart/2005/8/layout/vList2"/>
    <dgm:cxn modelId="{E88816D7-09F5-4A4C-A470-ED3ED5AAA82B}" type="presParOf" srcId="{7F9B476B-FCDF-446E-921F-78BE07B20FA8}" destId="{1CF2FB9C-D0C2-4352-B674-7074BB33F8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5DFC8-2BC4-48AB-B93C-E123E2B75AAD}">
      <dsp:nvSpPr>
        <dsp:cNvPr id="0" name=""/>
        <dsp:cNvSpPr/>
      </dsp:nvSpPr>
      <dsp:spPr>
        <a:xfrm>
          <a:off x="0" y="13566"/>
          <a:ext cx="8229600" cy="1428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i-LK" sz="3700" kern="1200" dirty="0"/>
            <a:t>සිගරට්, බියර්, අරක්කු හෝ වෙනත් මත්ද්‍රව්‍ය භාවිතයෙන් සිදු වන්නේ කුමක්ද?</a:t>
          </a:r>
          <a:endParaRPr lang="en-US" sz="3700" kern="1200" dirty="0"/>
        </a:p>
      </dsp:txBody>
      <dsp:txXfrm>
        <a:off x="69737" y="83303"/>
        <a:ext cx="8090126" cy="1289096"/>
      </dsp:txXfrm>
    </dsp:sp>
    <dsp:sp modelId="{36D5AC8E-E6CF-49E1-BB42-9F7517738292}">
      <dsp:nvSpPr>
        <dsp:cNvPr id="0" name=""/>
        <dsp:cNvSpPr/>
      </dsp:nvSpPr>
      <dsp:spPr>
        <a:xfrm>
          <a:off x="0" y="1548696"/>
          <a:ext cx="8229600" cy="1428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i-LK" sz="3700" kern="1200"/>
            <a:t>මත්ද්‍රව්‍ය භාවිතයට යොමු කරගැනීමේ උපක්‍රම මොනවාද?</a:t>
          </a:r>
          <a:endParaRPr lang="en-US" sz="3700" kern="1200"/>
        </a:p>
      </dsp:txBody>
      <dsp:txXfrm>
        <a:off x="69737" y="1618433"/>
        <a:ext cx="8090126" cy="1289096"/>
      </dsp:txXfrm>
    </dsp:sp>
    <dsp:sp modelId="{1CF2FB9C-D0C2-4352-B674-7074BB33F891}">
      <dsp:nvSpPr>
        <dsp:cNvPr id="0" name=""/>
        <dsp:cNvSpPr/>
      </dsp:nvSpPr>
      <dsp:spPr>
        <a:xfrm>
          <a:off x="0" y="3083826"/>
          <a:ext cx="8229600" cy="1428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i-LK" sz="3700" kern="1200"/>
            <a:t>එම උපක්‍රම වලට අපි හසු නෙවෙමින් අන් අයද හසුවීම වලක්වා ගන්නේ කෙසේද? </a:t>
          </a:r>
          <a:endParaRPr lang="en-US" sz="3700" kern="1200"/>
        </a:p>
      </dsp:txBody>
      <dsp:txXfrm>
        <a:off x="69737" y="3153563"/>
        <a:ext cx="8090126" cy="1289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15F566-B65D-4123-8ABD-1F1433FF79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80638-8060-4C83-A32E-88E4B4CA3F5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C57538-843E-43A5-9698-47D7E4786B05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A37EB5-28D8-4178-999B-5108459F3F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797E06D-C0C0-42DA-B7FE-8E557C39F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F01CA-48EB-4B61-9955-24018D06D2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118BD-7267-4035-BD89-7EF98AC37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4B0AEDE-EE91-4B69-9867-F3EE02EF88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3C310-7D3D-4929-84E5-501E7925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8AE39-232F-4B61-8714-D4F0945A4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2FAE5-7AFC-4D08-BE10-ECABC446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6B89B-01A1-4178-9BB9-679E671D96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314448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481F2-F80C-42A9-9501-B8F451B6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48D6B-7991-4BCD-9575-921B7678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4097E-D89B-43FF-A407-67FF43F4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B319A-47DF-4260-A422-398897BB9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524160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37130-08AC-4FFF-BB47-A743E3AF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72ED8-F613-4FB8-92FC-D3FD4E86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710F4-056B-4DE0-851C-4F66D08B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44332-BBE8-423E-8591-C92BFC126D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446911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3D6F-C267-4F89-A724-0E7EEF225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BE1A5-3C76-46FB-8DE5-5F989CDC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CB6A6-492E-4C57-B76D-520976DE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7F81D-FE08-47A9-8463-2B3233CD4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057246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B102D-7366-4F3B-B67F-410032C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AF22E-E6BD-441F-A883-5B22A85F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85D7A-4AB7-43E5-A25C-6FB545B4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EF913-57CB-46B9-B614-7B9A9D309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24570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D345-D851-4E56-9F25-7B9998F52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DD335-FFAF-488F-B175-D4692174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10D81-53C9-4638-89AC-CAD32A30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D43B9-C5FA-4C48-9B4B-757A053349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872358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CAE154-B349-4F08-A260-4C887189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ED90B0-C359-4EE5-8688-624F5DC9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4E5D50-757E-4CE8-95E7-C5CD9B3E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83D5D-D91C-4468-A50F-CED92483B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65361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672987-CA6E-4B3E-B90A-B8CBF424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D5F9A3-8231-4E57-8CDF-E77EDFB8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1A0C60-7B9C-4E76-B4A3-790CE411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452AA-AFAD-45C2-A757-CC962A674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578693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FA4875-0903-45CE-8F84-956BAD8F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158C85-D10E-4A89-9BA0-3FA9E9D9F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F9C7F4-3F1A-4B89-9C58-2BBF432A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A431A-AAA5-463E-84B9-E5496A1D6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411895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7A6946-1998-4D83-923B-379C588B2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55789D-FAEB-491F-9C9F-ED7BBDD6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9B95F4-5DA8-4871-AC95-F7BCCDC1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AAC95-A6FE-42A4-9DD7-0C4301DCAF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714966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702471-8645-4F9D-B24C-B2AB0DAB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6523CA-9198-48E3-9618-D0F978EC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B2404-8091-4D4E-A137-E4128DA5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586DC-FFCC-4DD6-8EC1-5201C58B2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449197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F15A6D-3227-441D-BE60-573BDF923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F704D1-950E-4A1D-B9B1-DAE41BCD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4B34B-0916-4A15-815C-69EAC4FD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0AD01-686B-4AA6-B60C-44D20038B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634397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10533-2916-477B-B6F9-32A357E6ED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B0925E6-F303-43A9-8921-427DF04EE5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232AB-2957-468B-90F3-51866BB85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65D9D-F9AF-455E-937C-FA6C07AA9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AB1CB-967C-4384-AD6D-16C54C395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78CD570D-465A-4E1B-B67C-DF808AE6BF1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enna\Documents\ADIC%20Presentations\school%20programme%20new\cow%20da%20boy.wmv" TargetMode="Externa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ADIC%20Presentations\Presentation%20for%20%20Forces\Effects%20of%20smoking%20on%20human%20body.mp4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adicsrilanka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C7301498-94EE-41F7-A3EA-8E13AA142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685800"/>
            <a:ext cx="5181600" cy="5105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latin typeface="FMSamantha" panose="00000400000000000000" pitchFamily="2" charset="0"/>
              </a:rPr>
              <a:t>is.rÜ</a:t>
            </a:r>
            <a:endParaRPr lang="en-US" altLang="en-US" sz="4400" dirty="0">
              <a:solidFill>
                <a:schemeClr val="bg1"/>
              </a:solidFill>
              <a:latin typeface="FMSamantha" panose="00000400000000000000" pitchFamily="2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400" dirty="0">
                <a:solidFill>
                  <a:schemeClr val="bg1"/>
                </a:solidFill>
                <a:latin typeface="FMSamantha" panose="00000400000000000000" pitchFamily="2" charset="0"/>
              </a:rPr>
              <a:t>ìh¾       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latin typeface="FMSamantha" panose="00000400000000000000" pitchFamily="2" charset="0"/>
              </a:rPr>
              <a:t>wrlal</a:t>
            </a:r>
            <a:r>
              <a:rPr lang="en-US" altLang="en-US" sz="4400" dirty="0">
                <a:solidFill>
                  <a:schemeClr val="bg1"/>
                </a:solidFill>
                <a:latin typeface="FMSamantha" panose="00000400000000000000" pitchFamily="2" charset="0"/>
              </a:rPr>
              <a:t>=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400" dirty="0">
                <a:solidFill>
                  <a:schemeClr val="bg1"/>
                </a:solidFill>
                <a:latin typeface="FMSamantha" panose="00000400000000000000" pitchFamily="2" charset="0"/>
              </a:rPr>
              <a:t>.</a:t>
            </a:r>
            <a:r>
              <a:rPr lang="en-US" altLang="en-US" sz="4400" dirty="0" err="1">
                <a:solidFill>
                  <a:schemeClr val="bg1"/>
                </a:solidFill>
                <a:latin typeface="FMSamantha" panose="00000400000000000000" pitchFamily="2" charset="0"/>
              </a:rPr>
              <a:t>xcd</a:t>
            </a:r>
            <a:r>
              <a:rPr lang="en-US" altLang="en-US" sz="4400" dirty="0">
                <a:solidFill>
                  <a:schemeClr val="bg1"/>
                </a:solidFill>
                <a:latin typeface="FMSamantha" panose="00000400000000000000" pitchFamily="2" charset="0"/>
              </a:rPr>
              <a:t>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latin typeface="FMSamantha" panose="00000400000000000000" pitchFamily="2" charset="0"/>
              </a:rPr>
              <a:t>fm;s</a:t>
            </a:r>
            <a:r>
              <a:rPr lang="en-US" altLang="en-US" sz="4400" dirty="0">
                <a:solidFill>
                  <a:schemeClr val="bg1"/>
                </a:solidFill>
                <a:latin typeface="FMSamantha" panose="00000400000000000000" pitchFamily="2" charset="0"/>
              </a:rPr>
              <a:t> j¾.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latin typeface="FMSamantha" panose="00000400000000000000" pitchFamily="2" charset="0"/>
              </a:rPr>
              <a:t>udjd</a:t>
            </a:r>
            <a:r>
              <a:rPr lang="en-US" altLang="en-US" sz="4400" dirty="0">
                <a:solidFill>
                  <a:schemeClr val="bg1"/>
                </a:solidFill>
                <a:latin typeface="FMSamantha" panose="00000400000000000000" pitchFamily="2" charset="0"/>
              </a:rPr>
              <a:t>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…………………</a:t>
            </a:r>
          </a:p>
          <a:p>
            <a:pPr>
              <a:defRPr/>
            </a:pPr>
            <a:endParaRPr lang="en-US" altLang="en-US" sz="2000" dirty="0">
              <a:latin typeface="FMSamantha" panose="00000400000000000000" pitchFamily="2" charset="0"/>
            </a:endParaRPr>
          </a:p>
          <a:p>
            <a:pPr>
              <a:defRPr/>
            </a:pPr>
            <a:endParaRPr lang="en-US" altLang="en-US" sz="2000" dirty="0">
              <a:latin typeface="FMSamantha" panose="00000400000000000000" pitchFamily="2" charset="0"/>
            </a:endParaRPr>
          </a:p>
          <a:p>
            <a:pPr>
              <a:defRPr/>
            </a:pPr>
            <a:endParaRPr lang="en-US" altLang="en-US" sz="2000" dirty="0">
              <a:latin typeface="FMSamantha" panose="00000400000000000000" pitchFamily="2" charset="0"/>
            </a:endParaRPr>
          </a:p>
        </p:txBody>
      </p:sp>
      <p:sp>
        <p:nvSpPr>
          <p:cNvPr id="9220" name="TextBox 4">
            <a:extLst>
              <a:ext uri="{FF2B5EF4-FFF2-40B4-BE49-F238E27FC236}">
                <a16:creationId xmlns:a16="http://schemas.microsoft.com/office/drawing/2014/main" id="{ECAB0575-3765-4BD3-888F-A9647528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57200"/>
            <a:ext cx="25908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effects of heroin">
            <a:extLst>
              <a:ext uri="{FF2B5EF4-FFF2-40B4-BE49-F238E27FC236}">
                <a16:creationId xmlns:a16="http://schemas.microsoft.com/office/drawing/2014/main" id="{39E7915D-FB4E-429D-B03C-7D42C837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077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daya_WMV V9">
            <a:hlinkClick r:id="" action="ppaction://media"/>
            <a:extLst>
              <a:ext uri="{FF2B5EF4-FFF2-40B4-BE49-F238E27FC236}">
                <a16:creationId xmlns:a16="http://schemas.microsoft.com/office/drawing/2014/main" id="{74D850C2-A453-4A07-A27A-0429D44B7A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131" y="1123527"/>
            <a:ext cx="6139732" cy="46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igaratte butts">
            <a:hlinkClick r:id="" action="ppaction://media"/>
            <a:extLst>
              <a:ext uri="{FF2B5EF4-FFF2-40B4-BE49-F238E27FC236}">
                <a16:creationId xmlns:a16="http://schemas.microsoft.com/office/drawing/2014/main" id="{0B5BF79D-9A22-4918-82F4-248DB7F38D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131" y="1123527"/>
            <a:ext cx="6139733" cy="46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www.ivancheam.com/wp-content/uploads/2013/05/women-stinkface.jpg">
            <a:extLst>
              <a:ext uri="{FF2B5EF4-FFF2-40B4-BE49-F238E27FC236}">
                <a16:creationId xmlns:a16="http://schemas.microsoft.com/office/drawing/2014/main" id="{7DD70F9A-7C0D-4216-91A7-8FD604BD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8692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8F7DA1-A218-44A8-B3FC-D961D8011E50}"/>
              </a:ext>
            </a:extLst>
          </p:cNvPr>
          <p:cNvSpPr/>
          <p:nvPr/>
        </p:nvSpPr>
        <p:spPr>
          <a:xfrm>
            <a:off x="762000" y="5181600"/>
            <a:ext cx="78486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is.rá</a:t>
            </a:r>
            <a:r>
              <a:rPr lang="en-US" sz="4400" dirty="0">
                <a:solidFill>
                  <a:schemeClr val="bg1"/>
                </a:solidFill>
                <a:latin typeface="FMGanganee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fndk</a:t>
            </a:r>
            <a:r>
              <a:rPr lang="en-US" sz="4400" dirty="0">
                <a:solidFill>
                  <a:schemeClr val="bg1"/>
                </a:solidFill>
                <a:latin typeface="FMGanganee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fldg</a:t>
            </a:r>
            <a:r>
              <a:rPr lang="en-US" sz="4400" dirty="0">
                <a:solidFill>
                  <a:schemeClr val="bg1"/>
                </a:solidFill>
                <a:latin typeface="FMGanganee" pitchFamily="2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6000" dirty="0">
                <a:solidFill>
                  <a:srgbClr val="C00000"/>
                </a:solidFill>
                <a:latin typeface="FMGanganee" pitchFamily="2" charset="0"/>
              </a:rPr>
              <a:t>m&lt;</a:t>
            </a:r>
            <a:r>
              <a:rPr lang="en-US" sz="6000" dirty="0" err="1">
                <a:solidFill>
                  <a:srgbClr val="C00000"/>
                </a:solidFill>
                <a:latin typeface="FMGanganee" pitchFamily="2" charset="0"/>
              </a:rPr>
              <a:t>d;u</a:t>
            </a:r>
            <a:r>
              <a:rPr lang="en-US" sz="6000" dirty="0">
                <a:solidFill>
                  <a:srgbClr val="C00000"/>
                </a:solidFill>
                <a:latin typeface="FMGanganee" pitchFamily="2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FMGanganee" pitchFamily="2" charset="0"/>
              </a:rPr>
              <a:t>Õohs</a:t>
            </a:r>
            <a:endParaRPr lang="en-US" sz="6000" dirty="0">
              <a:solidFill>
                <a:srgbClr val="C00000"/>
              </a:solidFill>
              <a:latin typeface="FMGanganee" pitchFamily="2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2" name="Rectangle 7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uleeka_WMV V9">
            <a:hlinkClick r:id="" action="ppaction://media"/>
            <a:extLst>
              <a:ext uri="{FF2B5EF4-FFF2-40B4-BE49-F238E27FC236}">
                <a16:creationId xmlns:a16="http://schemas.microsoft.com/office/drawing/2014/main" id="{6A92ABB4-9D79-4684-A73C-D352734F18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879" y="914400"/>
            <a:ext cx="6625091" cy="496881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http://www.who.int/entity/tobacco/healthwarningsdatabase/tobacco_large_Brunei_impotence_01_large_en.jpg">
            <a:extLst>
              <a:ext uri="{FF2B5EF4-FFF2-40B4-BE49-F238E27FC236}">
                <a16:creationId xmlns:a16="http://schemas.microsoft.com/office/drawing/2014/main" id="{857BBDA7-86CB-4AF3-9AA6-73BE4C70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772400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BF46E5-F3DF-4A2A-918E-2C2F2B23C823}"/>
              </a:ext>
            </a:extLst>
          </p:cNvPr>
          <p:cNvSpPr/>
          <p:nvPr/>
        </p:nvSpPr>
        <p:spPr>
          <a:xfrm>
            <a:off x="609600" y="3505200"/>
            <a:ext cx="77724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ÿïmdkh</a:t>
            </a:r>
            <a:r>
              <a:rPr lang="en-US" sz="4400" dirty="0">
                <a:solidFill>
                  <a:srgbClr val="C00000"/>
                </a:solidFill>
                <a:latin typeface="FMGanganee" pitchFamily="2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5400" dirty="0" err="1">
                <a:solidFill>
                  <a:srgbClr val="C00000"/>
                </a:solidFill>
                <a:latin typeface="FMGanganee" pitchFamily="2" charset="0"/>
              </a:rPr>
              <a:t>mqreI</a:t>
            </a:r>
            <a:r>
              <a:rPr lang="en-US" sz="5400" dirty="0">
                <a:solidFill>
                  <a:srgbClr val="C00000"/>
                </a:solidFill>
                <a:latin typeface="FMGanganee" pitchFamily="2" charset="0"/>
              </a:rPr>
              <a:t> ,sx.sl </a:t>
            </a:r>
          </a:p>
          <a:p>
            <a:pPr algn="ctr" eaLnBrk="1" hangingPunct="1">
              <a:defRPr/>
            </a:pP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fn,ySk;djh</a:t>
            </a:r>
            <a:r>
              <a:rPr lang="en-US" sz="4400" dirty="0">
                <a:solidFill>
                  <a:schemeClr val="bg1"/>
                </a:solidFill>
                <a:latin typeface="FMGanganee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we;s</a:t>
            </a:r>
            <a:r>
              <a:rPr lang="en-US" sz="4400" dirty="0">
                <a:solidFill>
                  <a:schemeClr val="bg1"/>
                </a:solidFill>
                <a:latin typeface="FMGanganee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lrhs</a:t>
            </a:r>
            <a:endParaRPr lang="en-US" sz="4400" dirty="0">
              <a:solidFill>
                <a:schemeClr val="bg1"/>
              </a:solidFill>
              <a:latin typeface="FMGanganee" pitchFamily="2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Untitled-1.jpg">
            <a:extLst>
              <a:ext uri="{FF2B5EF4-FFF2-40B4-BE49-F238E27FC236}">
                <a16:creationId xmlns:a16="http://schemas.microsoft.com/office/drawing/2014/main" id="{45F3B432-9DCB-45A7-8850-9AD84967E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057400"/>
            <a:ext cx="16208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 descr="https://p.gr-assets.com/540x540/fit/hostedimages/1390151091/8152270.gif">
            <a:extLst>
              <a:ext uri="{FF2B5EF4-FFF2-40B4-BE49-F238E27FC236}">
                <a16:creationId xmlns:a16="http://schemas.microsoft.com/office/drawing/2014/main" id="{B7210D2C-AEBA-4AB4-ADE5-43247D2FC7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03091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4C258D-E727-40FF-A09E-D906902F1898}"/>
              </a:ext>
            </a:extLst>
          </p:cNvPr>
          <p:cNvSpPr/>
          <p:nvPr/>
        </p:nvSpPr>
        <p:spPr>
          <a:xfrm>
            <a:off x="1219200" y="4419600"/>
            <a:ext cx="67818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chemeClr val="bg1"/>
                </a:solidFill>
                <a:latin typeface="FMGanganee" pitchFamily="2" charset="0"/>
              </a:rPr>
              <a:t>ÿïmdkh</a:t>
            </a:r>
            <a:r>
              <a:rPr lang="en-US" sz="4400" dirty="0">
                <a:solidFill>
                  <a:srgbClr val="C00000"/>
                </a:solidFill>
                <a:latin typeface="FMGanganee" pitchFamily="2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6000" dirty="0" err="1">
                <a:solidFill>
                  <a:srgbClr val="C00000"/>
                </a:solidFill>
                <a:latin typeface="FMGanganee" pitchFamily="2" charset="0"/>
              </a:rPr>
              <a:t>ri</a:t>
            </a:r>
            <a:r>
              <a:rPr lang="en-US" sz="6000" dirty="0">
                <a:solidFill>
                  <a:srgbClr val="C00000"/>
                </a:solidFill>
                <a:latin typeface="FMGanganee" pitchFamily="2" charset="0"/>
              </a:rPr>
              <a:t> ±</a:t>
            </a:r>
            <a:r>
              <a:rPr lang="en-US" sz="6000" dirty="0" err="1">
                <a:solidFill>
                  <a:srgbClr val="C00000"/>
                </a:solidFill>
                <a:latin typeface="FMGanganee" pitchFamily="2" charset="0"/>
              </a:rPr>
              <a:t>kSu</a:t>
            </a:r>
            <a:r>
              <a:rPr lang="en-US" sz="6000" dirty="0">
                <a:solidFill>
                  <a:srgbClr val="C00000"/>
                </a:solidFill>
                <a:latin typeface="FMGanganee" pitchFamily="2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FMGanganee" pitchFamily="2" charset="0"/>
              </a:rPr>
              <a:t>ySk</a:t>
            </a:r>
            <a:r>
              <a:rPr lang="en-US" sz="6000" dirty="0">
                <a:solidFill>
                  <a:srgbClr val="C00000"/>
                </a:solidFill>
                <a:latin typeface="FMGanganee" pitchFamily="2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FMGanganee" pitchFamily="2" charset="0"/>
              </a:rPr>
              <a:t>lrhs</a:t>
            </a:r>
            <a:endParaRPr lang="en-US" sz="6000" dirty="0">
              <a:solidFill>
                <a:schemeClr val="bg1"/>
              </a:solidFill>
              <a:latin typeface="FMGanganee" pitchFamily="2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ack.jpg">
            <a:extLst>
              <a:ext uri="{FF2B5EF4-FFF2-40B4-BE49-F238E27FC236}">
                <a16:creationId xmlns:a16="http://schemas.microsoft.com/office/drawing/2014/main" id="{12D5AEF8-38DB-4A24-9EA9-94B0BA0C3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4E44944-239E-4058-9D3A-ED728B3FD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21537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  <a:defRPr/>
            </a:pPr>
            <a:endParaRPr lang="en-US" sz="2400" dirty="0">
              <a:latin typeface="0KDBOLIDDA" pitchFamily="2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si-LK" sz="2400" dirty="0">
                <a:latin typeface="FS-Chami." pitchFamily="2" charset="0"/>
              </a:rPr>
              <a:t>ගෝල්ඩි ලීෆ් එකක මිල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si-LK" sz="2400" dirty="0">
                <a:latin typeface="FS-Chami." pitchFamily="2" charset="0"/>
              </a:rPr>
              <a:t>රු</a:t>
            </a:r>
            <a:r>
              <a:rPr lang="en-US" sz="2400" dirty="0">
                <a:latin typeface="FS-Chami." pitchFamily="2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85.00</a:t>
            </a:r>
            <a:r>
              <a:rPr lang="en-US" sz="2400" dirty="0">
                <a:latin typeface="FS-Chami." pitchFamily="2" charset="0"/>
              </a:rPr>
              <a:t> 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latin typeface="FS-Chami." pitchFamily="2" charset="0"/>
              </a:rPr>
              <a:t> </a:t>
            </a:r>
            <a:r>
              <a:rPr lang="si-LK" sz="2400" dirty="0">
                <a:latin typeface="FS-Chami." pitchFamily="2" charset="0"/>
              </a:rPr>
              <a:t>දිනකට සිගරට් 5ක් සඳහා වැය කරන මුදල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i-LK" sz="2400" dirty="0">
                <a:latin typeface="FS-Chami." pitchFamily="2" charset="0"/>
              </a:rPr>
              <a:t>රු</a:t>
            </a:r>
            <a:r>
              <a:rPr lang="en-US" sz="2400" dirty="0">
                <a:latin typeface="FS-Chami." pitchFamily="2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85.00</a:t>
            </a:r>
            <a:r>
              <a:rPr lang="en-US" sz="2400" dirty="0">
                <a:latin typeface="FS-Chami." pitchFamily="2" charset="0"/>
              </a:rPr>
              <a:t> </a:t>
            </a:r>
            <a:r>
              <a:rPr lang="en-US" sz="2400" dirty="0">
                <a:latin typeface="+mj-lt"/>
              </a:rPr>
              <a:t>X</a:t>
            </a:r>
            <a:r>
              <a:rPr lang="en-US" sz="2400" dirty="0">
                <a:latin typeface="0KDBOLIDDA" pitchFamily="2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5)</a:t>
            </a:r>
            <a:r>
              <a:rPr lang="si-LK" sz="2400" dirty="0">
                <a:latin typeface="Times New Roman" pitchFamily="18" charset="0"/>
                <a:cs typeface="Times New Roman" pitchFamily="18" charset="0"/>
              </a:rPr>
              <a:t> = රු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425.00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latin typeface="FS-Chami." pitchFamily="2" charset="0"/>
              </a:rPr>
              <a:t> </a:t>
            </a:r>
            <a:r>
              <a:rPr lang="si-LK" sz="2400" dirty="0">
                <a:latin typeface="FS-Chami." pitchFamily="2" charset="0"/>
              </a:rPr>
              <a:t>මසක සිගරට් වියදම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i-LK" sz="2400" dirty="0">
                <a:latin typeface="FS-Chami." pitchFamily="2" charset="0"/>
              </a:rPr>
              <a:t>රු</a:t>
            </a:r>
            <a:r>
              <a:rPr lang="en-US" sz="2400" dirty="0">
                <a:latin typeface="FS-Chami." pitchFamily="2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425.00</a:t>
            </a:r>
            <a:r>
              <a:rPr lang="en-US" sz="2400" dirty="0">
                <a:latin typeface="0KDBOLIDDA" pitchFamily="2" charset="0"/>
              </a:rPr>
              <a:t> </a:t>
            </a:r>
            <a:r>
              <a:rPr lang="en-US" sz="2400" dirty="0">
                <a:latin typeface="+mj-lt"/>
              </a:rPr>
              <a:t>X</a:t>
            </a:r>
            <a:r>
              <a:rPr lang="en-US" sz="2400" dirty="0">
                <a:latin typeface="0KDBOLIDDA" pitchFamily="2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30) = </a:t>
            </a:r>
            <a:r>
              <a:rPr lang="si-LK" sz="2400" dirty="0">
                <a:latin typeface="FS-Chami." pitchFamily="2" charset="0"/>
              </a:rPr>
              <a:t>රු</a:t>
            </a:r>
            <a:r>
              <a:rPr lang="en-US" sz="2400" dirty="0">
                <a:latin typeface="FS-Chami." pitchFamily="2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12,750.00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i-LK" sz="2400" dirty="0">
                <a:latin typeface="FS-Chami." pitchFamily="2" charset="0"/>
              </a:rPr>
              <a:t>වසරක සිගරට් වියදම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i-LK" sz="2400" dirty="0">
                <a:latin typeface="FS-Chami." pitchFamily="2" charset="0"/>
              </a:rPr>
              <a:t>රු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12,750.00</a:t>
            </a:r>
            <a:r>
              <a:rPr lang="en-US" sz="2400" dirty="0">
                <a:latin typeface="FS-Chami." pitchFamily="2" charset="0"/>
              </a:rPr>
              <a:t> </a:t>
            </a:r>
            <a:r>
              <a:rPr lang="en-US" sz="2400" dirty="0">
                <a:latin typeface="+mj-lt"/>
              </a:rPr>
              <a:t>X</a:t>
            </a:r>
            <a:r>
              <a:rPr lang="en-US" sz="2400" dirty="0">
                <a:latin typeface="0KDBOLIDDA" pitchFamily="2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12) = </a:t>
            </a:r>
            <a:r>
              <a:rPr lang="si-LK" sz="2400" dirty="0">
                <a:latin typeface="FS-Chami." pitchFamily="2" charset="0"/>
              </a:rPr>
              <a:t>රු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153,000.00</a:t>
            </a:r>
          </a:p>
          <a:p>
            <a:pPr eaLnBrk="1" hangingPunct="1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B268F-19D2-47DC-B23E-15453E9C18EE}"/>
              </a:ext>
            </a:extLst>
          </p:cNvPr>
          <p:cNvSpPr/>
          <p:nvPr/>
        </p:nvSpPr>
        <p:spPr>
          <a:xfrm>
            <a:off x="0" y="-36513"/>
            <a:ext cx="8382000" cy="64611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si-LK" sz="3600" b="1" dirty="0">
                <a:solidFill>
                  <a:schemeClr val="bg1"/>
                </a:solidFill>
                <a:latin typeface="FS-Chami." pitchFamily="2" charset="0"/>
              </a:rPr>
              <a:t>සිගරට් වියදම කියද </a:t>
            </a:r>
            <a:r>
              <a:rPr lang="en-US" sz="3600" b="1" dirty="0">
                <a:solidFill>
                  <a:schemeClr val="bg1"/>
                </a:solidFill>
                <a:latin typeface="FS-Chami.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  <a:r>
              <a:rPr lang="en-US" sz="3600" b="1" dirty="0">
                <a:solidFill>
                  <a:schemeClr val="bg1"/>
                </a:solidFill>
                <a:latin typeface="0KDBOLIDDA" pitchFamily="2" charset="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www.panoramicvillas.com/uploads/images/news/school-bag-books-apple.jpg">
            <a:extLst>
              <a:ext uri="{FF2B5EF4-FFF2-40B4-BE49-F238E27FC236}">
                <a16:creationId xmlns:a16="http://schemas.microsoft.com/office/drawing/2014/main" id="{9BA0B3E7-641C-4C4B-A1C3-AD4B7B1C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33067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http://sophianetwork.typepad.com/.a/6a010536f51a3b970c0115725676cd970b-pi">
            <a:extLst>
              <a:ext uri="{FF2B5EF4-FFF2-40B4-BE49-F238E27FC236}">
                <a16:creationId xmlns:a16="http://schemas.microsoft.com/office/drawing/2014/main" id="{6FCAAE8D-BA29-4C06-BE38-1ACFA88D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194468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back.jpg">
            <a:extLst>
              <a:ext uri="{FF2B5EF4-FFF2-40B4-BE49-F238E27FC236}">
                <a16:creationId xmlns:a16="http://schemas.microsoft.com/office/drawing/2014/main" id="{E832DC09-3E23-49B3-9E72-08EA19A23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34"/>
          <a:stretch>
            <a:fillRect/>
          </a:stretch>
        </p:blipFill>
        <p:spPr bwMode="auto">
          <a:xfrm>
            <a:off x="0" y="-312738"/>
            <a:ext cx="9144000" cy="9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A4D405-A10E-40C5-A592-A55D15C05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0"/>
            <a:ext cx="67119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FS-Chami." pitchFamily="2" charset="0"/>
              </a:rPr>
              <a:t>is.rÜ fndk i,a,s tl;= lr.;a; kï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2400" b="1">
              <a:latin typeface="FS-Chami.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Rectangle 16">
            <a:extLst>
              <a:ext uri="{FF2B5EF4-FFF2-40B4-BE49-F238E27FC236}">
                <a16:creationId xmlns:a16="http://schemas.microsoft.com/office/drawing/2014/main" id="{E73ABAAF-B1C9-4633-B834-7E7A6EB6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3244850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Price: LKR </a:t>
            </a:r>
            <a:r>
              <a:rPr lang="en-US" altLang="en-US" sz="1800" b="1">
                <a:latin typeface="Arial" panose="020B0604020202020204" pitchFamily="34" charset="0"/>
              </a:rPr>
              <a:t>46,900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7655" name="Picture 2" descr="http://waroengkom.com/product/Toshiba-L40.jpg">
            <a:extLst>
              <a:ext uri="{FF2B5EF4-FFF2-40B4-BE49-F238E27FC236}">
                <a16:creationId xmlns:a16="http://schemas.microsoft.com/office/drawing/2014/main" id="{7B5A679D-A30A-4E02-B8C1-C5EA58881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097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4" descr="Lumala-Bicycle-LU430">
            <a:extLst>
              <a:ext uri="{FF2B5EF4-FFF2-40B4-BE49-F238E27FC236}">
                <a16:creationId xmlns:a16="http://schemas.microsoft.com/office/drawing/2014/main" id="{F9FDF06E-7CB8-4B33-B945-5E588F02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9" b="10001"/>
          <a:stretch>
            <a:fillRect/>
          </a:stretch>
        </p:blipFill>
        <p:spPr bwMode="auto">
          <a:xfrm>
            <a:off x="5334000" y="685800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2" descr="http://thumbs.dreamstime.com/x/asian-indian-parents-children-family-eating-food-21929237.jpg">
            <a:extLst>
              <a:ext uri="{FF2B5EF4-FFF2-40B4-BE49-F238E27FC236}">
                <a16:creationId xmlns:a16="http://schemas.microsoft.com/office/drawing/2014/main" id="{21CBD952-C067-4D29-8D32-68D51FFA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4" descr="back.jpg">
            <a:extLst>
              <a:ext uri="{FF2B5EF4-FFF2-40B4-BE49-F238E27FC236}">
                <a16:creationId xmlns:a16="http://schemas.microsoft.com/office/drawing/2014/main" id="{1A2714D1-2FDB-48A3-A5BB-F5CA9E70B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FA105-9A41-43E1-AD59-002123990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1905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dirty="0" err="1">
                <a:solidFill>
                  <a:srgbClr val="FFFF00"/>
                </a:solidFill>
                <a:latin typeface="FMAbabld" pitchFamily="2" charset="0"/>
              </a:rPr>
              <a:t>is.rÜ</a:t>
            </a:r>
            <a:r>
              <a:rPr lang="en-US" sz="4000" dirty="0">
                <a:solidFill>
                  <a:srgbClr val="FFFF00"/>
                </a:solidFill>
                <a:latin typeface="FMAbabld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FMAbabld" pitchFamily="2" charset="0"/>
              </a:rPr>
              <a:t>Ndú;hg</a:t>
            </a:r>
            <a:r>
              <a:rPr lang="en-US" sz="4000" dirty="0">
                <a:solidFill>
                  <a:srgbClr val="FFFF00"/>
                </a:solidFill>
                <a:latin typeface="FMAbabld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FMAbabld" pitchFamily="2" charset="0"/>
              </a:rPr>
              <a:t>fhduq</a:t>
            </a:r>
            <a:r>
              <a:rPr lang="en-US" sz="4000" dirty="0">
                <a:solidFill>
                  <a:srgbClr val="FFFF00"/>
                </a:solidFill>
                <a:latin typeface="FMAbabld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FMAbabld" pitchFamily="2" charset="0"/>
              </a:rPr>
              <a:t>lr.ekSfï</a:t>
            </a:r>
            <a:r>
              <a:rPr lang="en-US" sz="4000" dirty="0">
                <a:solidFill>
                  <a:srgbClr val="FFFF00"/>
                </a:solidFill>
                <a:latin typeface="FMAbabld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FMAbabld" pitchFamily="2" charset="0"/>
              </a:rPr>
              <a:t>Wml%u</a:t>
            </a:r>
            <a:r>
              <a:rPr lang="en-US" sz="4000" dirty="0">
                <a:solidFill>
                  <a:srgbClr val="FFFF00"/>
                </a:solidFill>
                <a:latin typeface="FMAbabld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FMAbabld" pitchFamily="2" charset="0"/>
              </a:rPr>
              <a:t>fudkjdo</a:t>
            </a:r>
            <a:r>
              <a:rPr lang="en-US" sz="4000" dirty="0">
                <a:solidFill>
                  <a:srgbClr val="FFFF00"/>
                </a:solidFill>
                <a:latin typeface="FMAbabld" pitchFamily="2" charset="0"/>
              </a:rPr>
              <a:t>@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sz="4000" dirty="0">
              <a:latin typeface="FS-Chami." pitchFamily="2" charset="0"/>
            </a:endParaRPr>
          </a:p>
          <a:p>
            <a:pPr marL="273050" indent="-273050" eaLnBrk="1" hangingPunct="1">
              <a:buClr>
                <a:srgbClr val="9BBB59"/>
              </a:buClr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FFC000"/>
              </a:solidFill>
              <a:latin typeface="FS-Chami." pitchFamily="2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E5622-00A5-4591-BE09-A1BBA296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A95C24-ABDF-441B-AC93-739CD9F333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1518676"/>
      </p:ext>
    </p:extLst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back.jpg">
            <a:extLst>
              <a:ext uri="{FF2B5EF4-FFF2-40B4-BE49-F238E27FC236}">
                <a16:creationId xmlns:a16="http://schemas.microsoft.com/office/drawing/2014/main" id="{1ADB0C01-B32E-4258-A899-F481BF150F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B0A0B"/>
              </a:clrFrom>
              <a:clrTo>
                <a:srgbClr val="0B0A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E7D1F5-6D00-4303-980F-06CA7A37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3810000" cy="1143000"/>
          </a:xfrm>
        </p:spPr>
        <p:txBody>
          <a:bodyPr/>
          <a:lstStyle/>
          <a:p>
            <a:pPr eaLnBrk="1" hangingPunct="1"/>
            <a:r>
              <a:rPr lang="si-LK" altLang="en-US" dirty="0">
                <a:latin typeface="FS-Chami." pitchFamily="2" charset="0"/>
              </a:rPr>
              <a:t>කාටූන්</a:t>
            </a:r>
            <a:r>
              <a:rPr lang="en-US" altLang="en-US" dirty="0">
                <a:latin typeface="FS-Chami." pitchFamily="2" charset="0"/>
              </a:rPr>
              <a:t> </a:t>
            </a:r>
          </a:p>
        </p:txBody>
      </p:sp>
      <p:pic>
        <p:nvPicPr>
          <p:cNvPr id="6147" name="Picture 3" descr="03 copy.jpg">
            <a:extLst>
              <a:ext uri="{FF2B5EF4-FFF2-40B4-BE49-F238E27FC236}">
                <a16:creationId xmlns:a16="http://schemas.microsoft.com/office/drawing/2014/main" id="{236D501F-0605-4CFD-8131-469852CE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6129" r="9677" b="12903"/>
          <a:stretch>
            <a:fillRect/>
          </a:stretch>
        </p:blipFill>
        <p:spPr bwMode="auto">
          <a:xfrm>
            <a:off x="228600" y="1371600"/>
            <a:ext cx="2770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04 copy.jpg">
            <a:extLst>
              <a:ext uri="{FF2B5EF4-FFF2-40B4-BE49-F238E27FC236}">
                <a16:creationId xmlns:a16="http://schemas.microsoft.com/office/drawing/2014/main" id="{50773968-5119-47C8-92EE-B3FB2D2D73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32305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05 copy.jpg">
            <a:extLst>
              <a:ext uri="{FF2B5EF4-FFF2-40B4-BE49-F238E27FC236}">
                <a16:creationId xmlns:a16="http://schemas.microsoft.com/office/drawing/2014/main" id="{ECD1E981-630A-40FA-A272-B1CFDAA6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2305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06 copy.jpg">
            <a:extLst>
              <a:ext uri="{FF2B5EF4-FFF2-40B4-BE49-F238E27FC236}">
                <a16:creationId xmlns:a16="http://schemas.microsoft.com/office/drawing/2014/main" id="{38F3A3D6-84DA-4383-B334-4C2FD46882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684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07 copy.jpg">
            <a:extLst>
              <a:ext uri="{FF2B5EF4-FFF2-40B4-BE49-F238E27FC236}">
                <a16:creationId xmlns:a16="http://schemas.microsoft.com/office/drawing/2014/main" id="{24066F8A-C2FD-473B-88EC-D5AAC152B4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684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back.jpg">
            <a:extLst>
              <a:ext uri="{FF2B5EF4-FFF2-40B4-BE49-F238E27FC236}">
                <a16:creationId xmlns:a16="http://schemas.microsoft.com/office/drawing/2014/main" id="{2C5BB8DC-8073-4270-B78A-038384FCD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w da boy.wmv">
            <a:hlinkClick r:id="" action="ppaction://media"/>
            <a:extLst>
              <a:ext uri="{FF2B5EF4-FFF2-40B4-BE49-F238E27FC236}">
                <a16:creationId xmlns:a16="http://schemas.microsoft.com/office/drawing/2014/main" id="{CDFF75C2-E20C-433D-9A95-A68FEDA306FB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7994650" cy="599598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back.jpg">
            <a:extLst>
              <a:ext uri="{FF2B5EF4-FFF2-40B4-BE49-F238E27FC236}">
                <a16:creationId xmlns:a16="http://schemas.microsoft.com/office/drawing/2014/main" id="{33D30D0A-1003-46A6-8FF3-C71C14302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C:\Documents and Settings\Sampa\Desktop\Cartoons.jpg">
            <a:extLst>
              <a:ext uri="{FF2B5EF4-FFF2-40B4-BE49-F238E27FC236}">
                <a16:creationId xmlns:a16="http://schemas.microsoft.com/office/drawing/2014/main" id="{B94455B0-E04B-46CD-AD14-D845D81A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6"/>
          <a:stretch>
            <a:fillRect/>
          </a:stretch>
        </p:blipFill>
        <p:spPr bwMode="auto">
          <a:xfrm>
            <a:off x="-4763" y="0"/>
            <a:ext cx="91487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back.jpg">
            <a:extLst>
              <a:ext uri="{FF2B5EF4-FFF2-40B4-BE49-F238E27FC236}">
                <a16:creationId xmlns:a16="http://schemas.microsoft.com/office/drawing/2014/main" id="{8E22076A-913C-4008-AC49-D9E9F2C93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4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>
            <a:extLst>
              <a:ext uri="{FF2B5EF4-FFF2-40B4-BE49-F238E27FC236}">
                <a16:creationId xmlns:a16="http://schemas.microsoft.com/office/drawing/2014/main" id="{28351E25-5628-43AB-B699-9C639FD0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161997"/>
            <a:ext cx="8229600" cy="1143000"/>
          </a:xfrm>
        </p:spPr>
        <p:txBody>
          <a:bodyPr/>
          <a:lstStyle/>
          <a:p>
            <a:pPr eaLnBrk="1" hangingPunct="1"/>
            <a:br>
              <a:rPr lang="en-US" altLang="en-US" sz="3200" dirty="0">
                <a:solidFill>
                  <a:schemeClr val="bg1"/>
                </a:solidFill>
                <a:latin typeface="FS-Chami." pitchFamily="2" charset="0"/>
              </a:rPr>
            </a:br>
            <a:r>
              <a:rPr lang="si-LK" altLang="en-US" sz="3200" dirty="0">
                <a:solidFill>
                  <a:srgbClr val="FFFF00"/>
                </a:solidFill>
                <a:latin typeface="FS-Chami." pitchFamily="2" charset="0"/>
              </a:rPr>
              <a:t>ටෙලිනාට්‍ය  සහ චිත්‍රපට දරුවන්  සිගරට් බොන්නෙක් බවට පත් කරන ප්‍රමුඛතම සාධකය වේ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9" descr="51807538">
            <a:extLst>
              <a:ext uri="{FF2B5EF4-FFF2-40B4-BE49-F238E27FC236}">
                <a16:creationId xmlns:a16="http://schemas.microsoft.com/office/drawing/2014/main" id="{B4B62D1A-55B5-406F-BCA5-36D822A4A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9200"/>
            <a:ext cx="2971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6" name="Rectangle 7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7" name="Rectangle 7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8" name="Freeform: Shape 7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Edwin_WMV V9">
            <a:hlinkClick r:id="" action="ppaction://media"/>
            <a:extLst>
              <a:ext uri="{FF2B5EF4-FFF2-40B4-BE49-F238E27FC236}">
                <a16:creationId xmlns:a16="http://schemas.microsoft.com/office/drawing/2014/main" id="{45ED5FF4-BBCA-4AD1-930B-2B39D28221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425" y="228600"/>
            <a:ext cx="6604000" cy="4953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4" descr="back.jpg">
            <a:extLst>
              <a:ext uri="{FF2B5EF4-FFF2-40B4-BE49-F238E27FC236}">
                <a16:creationId xmlns:a16="http://schemas.microsoft.com/office/drawing/2014/main" id="{17809E4D-7D55-4533-AB98-19E19E423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G:\Udaya\New Folder (2)\Picture &amp; Vedio\Promotion\Still TB - New - 9.tif">
            <a:extLst>
              <a:ext uri="{FF2B5EF4-FFF2-40B4-BE49-F238E27FC236}">
                <a16:creationId xmlns:a16="http://schemas.microsoft.com/office/drawing/2014/main" id="{91162CAD-7FFF-48B7-BFDB-A061CF31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411163"/>
            <a:ext cx="4495800" cy="35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6" descr="G:\Udaya\New Folder (2)\Picture &amp; Vedio\Promotion\340x.jpg">
            <a:extLst>
              <a:ext uri="{FF2B5EF4-FFF2-40B4-BE49-F238E27FC236}">
                <a16:creationId xmlns:a16="http://schemas.microsoft.com/office/drawing/2014/main" id="{18C137E0-FE5B-44C4-AE62-7B9DF87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-228600"/>
            <a:ext cx="2306638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G:\Udaya\New Folder (2)\Picture &amp; Vedio\Promotion\07.TIF">
            <a:extLst>
              <a:ext uri="{FF2B5EF4-FFF2-40B4-BE49-F238E27FC236}">
                <a16:creationId xmlns:a16="http://schemas.microsoft.com/office/drawing/2014/main" id="{1EC71793-B3DA-4374-AB3A-56934612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0825" y="3105150"/>
            <a:ext cx="3736975" cy="29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3" name="Picture 9" descr="G:\Udaya\Promotio\wassane 1.jpg">
            <a:extLst>
              <a:ext uri="{FF2B5EF4-FFF2-40B4-BE49-F238E27FC236}">
                <a16:creationId xmlns:a16="http://schemas.microsoft.com/office/drawing/2014/main" id="{5F9D6736-94A8-434A-9344-BAD79E59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108325"/>
            <a:ext cx="3733800" cy="29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63" name="Content Placeholder 7">
            <a:extLst>
              <a:ext uri="{FF2B5EF4-FFF2-40B4-BE49-F238E27FC236}">
                <a16:creationId xmlns:a16="http://schemas.microsoft.com/office/drawing/2014/main" id="{93EB462B-7F94-4855-A036-D79CC983E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back.jpg">
            <a:extLst>
              <a:ext uri="{FF2B5EF4-FFF2-40B4-BE49-F238E27FC236}">
                <a16:creationId xmlns:a16="http://schemas.microsoft.com/office/drawing/2014/main" id="{25F23EFA-BDBE-4D5A-9269-6C8FBE49B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02.jpg">
            <a:extLst>
              <a:ext uri="{FF2B5EF4-FFF2-40B4-BE49-F238E27FC236}">
                <a16:creationId xmlns:a16="http://schemas.microsoft.com/office/drawing/2014/main" id="{D7474499-D1A5-4820-98FE-B573C811E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14625"/>
            <a:ext cx="421481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03.jpg">
            <a:extLst>
              <a:ext uri="{FF2B5EF4-FFF2-40B4-BE49-F238E27FC236}">
                <a16:creationId xmlns:a16="http://schemas.microsoft.com/office/drawing/2014/main" id="{9B207682-A8C4-43D3-B020-ADE76741F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478631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353">
            <a:extLst>
              <a:ext uri="{FF2B5EF4-FFF2-40B4-BE49-F238E27FC236}">
                <a16:creationId xmlns:a16="http://schemas.microsoft.com/office/drawing/2014/main" id="{686D74DE-B182-48FE-AE44-D2FC0A27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428875"/>
            <a:ext cx="359568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 descr="D:\Immunization Programme\Picture\Pic00009.bmp">
            <a:extLst>
              <a:ext uri="{FF2B5EF4-FFF2-40B4-BE49-F238E27FC236}">
                <a16:creationId xmlns:a16="http://schemas.microsoft.com/office/drawing/2014/main" id="{F6BF3250-1EFF-44B7-B97D-F09EBCB6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0"/>
            <a:ext cx="319405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back.jpg">
            <a:extLst>
              <a:ext uri="{FF2B5EF4-FFF2-40B4-BE49-F238E27FC236}">
                <a16:creationId xmlns:a16="http://schemas.microsoft.com/office/drawing/2014/main" id="{5352A21E-111D-4737-88B8-B9B14AF8B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>
            <a:extLst>
              <a:ext uri="{FF2B5EF4-FFF2-40B4-BE49-F238E27FC236}">
                <a16:creationId xmlns:a16="http://schemas.microsoft.com/office/drawing/2014/main" id="{8CFE883F-66CD-4F51-955D-F453589F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274638"/>
            <a:ext cx="3962400" cy="1143000"/>
          </a:xfrm>
        </p:spPr>
        <p:txBody>
          <a:bodyPr/>
          <a:lstStyle/>
          <a:p>
            <a:pPr eaLnBrk="1" hangingPunct="1"/>
            <a:r>
              <a:rPr lang="si-LK" altLang="en-US" dirty="0">
                <a:solidFill>
                  <a:srgbClr val="FFFF00"/>
                </a:solidFill>
                <a:latin typeface="FS-Chami." pitchFamily="2" charset="0"/>
              </a:rPr>
              <a:t>පුවත්පත්</a:t>
            </a:r>
            <a:endParaRPr lang="en-US" altLang="en-US" dirty="0">
              <a:latin typeface="FS-Chami." pitchFamily="2" charset="0"/>
            </a:endParaRPr>
          </a:p>
        </p:txBody>
      </p:sp>
      <p:pic>
        <p:nvPicPr>
          <p:cNvPr id="49156" name="Picture 3" descr="Go">
            <a:extLst>
              <a:ext uri="{FF2B5EF4-FFF2-40B4-BE49-F238E27FC236}">
                <a16:creationId xmlns:a16="http://schemas.microsoft.com/office/drawing/2014/main" id="{6FC2C7F4-B2B5-478B-B62A-F2133D99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446">
            <a:off x="652463" y="227013"/>
            <a:ext cx="2838450" cy="40449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004">
            <a:extLst>
              <a:ext uri="{FF2B5EF4-FFF2-40B4-BE49-F238E27FC236}">
                <a16:creationId xmlns:a16="http://schemas.microsoft.com/office/drawing/2014/main" id="{7ED79748-84FF-43DF-A937-31847694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 b="7797"/>
          <a:stretch>
            <a:fillRect/>
          </a:stretch>
        </p:blipFill>
        <p:spPr bwMode="auto">
          <a:xfrm>
            <a:off x="228600" y="1781175"/>
            <a:ext cx="39385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 descr="23 copy.jpg">
            <a:extLst>
              <a:ext uri="{FF2B5EF4-FFF2-40B4-BE49-F238E27FC236}">
                <a16:creationId xmlns:a16="http://schemas.microsoft.com/office/drawing/2014/main" id="{00EFACB0-93FD-4E35-BE3D-03E990F43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4"/>
          <a:stretch>
            <a:fillRect/>
          </a:stretch>
        </p:blipFill>
        <p:spPr bwMode="auto">
          <a:xfrm>
            <a:off x="457200" y="4267200"/>
            <a:ext cx="2908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6" descr="24 copy.jpg">
            <a:extLst>
              <a:ext uri="{FF2B5EF4-FFF2-40B4-BE49-F238E27FC236}">
                <a16:creationId xmlns:a16="http://schemas.microsoft.com/office/drawing/2014/main" id="{237DD41D-18B7-4B67-B13C-74708E841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r="11195"/>
          <a:stretch>
            <a:fillRect/>
          </a:stretch>
        </p:blipFill>
        <p:spPr bwMode="auto">
          <a:xfrm>
            <a:off x="4114800" y="1524000"/>
            <a:ext cx="2667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7" descr="25 copy.jpg">
            <a:extLst>
              <a:ext uri="{FF2B5EF4-FFF2-40B4-BE49-F238E27FC236}">
                <a16:creationId xmlns:a16="http://schemas.microsoft.com/office/drawing/2014/main" id="{23DA4326-E2D1-4A16-9E0A-D5FFC1B7F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9" b="-6017"/>
          <a:stretch>
            <a:fillRect/>
          </a:stretch>
        </p:blipFill>
        <p:spPr bwMode="auto">
          <a:xfrm>
            <a:off x="3581400" y="3352800"/>
            <a:ext cx="1947863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8" descr="28 copy.jpg">
            <a:extLst>
              <a:ext uri="{FF2B5EF4-FFF2-40B4-BE49-F238E27FC236}">
                <a16:creationId xmlns:a16="http://schemas.microsoft.com/office/drawing/2014/main" id="{5CC6DE1D-5B62-4CDF-9C77-5C7DDB03E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05200"/>
            <a:ext cx="21494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 descr="29 copy.jpg">
            <a:extLst>
              <a:ext uri="{FF2B5EF4-FFF2-40B4-BE49-F238E27FC236}">
                <a16:creationId xmlns:a16="http://schemas.microsoft.com/office/drawing/2014/main" id="{49217CEC-B5E7-4F94-8F80-456362A5F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69963"/>
            <a:ext cx="21574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back.jpg">
            <a:extLst>
              <a:ext uri="{FF2B5EF4-FFF2-40B4-BE49-F238E27FC236}">
                <a16:creationId xmlns:a16="http://schemas.microsoft.com/office/drawing/2014/main" id="{27B871FB-481F-4419-9D49-68F211227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Content Placeholder 3" descr="Picture.jpg">
            <a:extLst>
              <a:ext uri="{FF2B5EF4-FFF2-40B4-BE49-F238E27FC236}">
                <a16:creationId xmlns:a16="http://schemas.microsoft.com/office/drawing/2014/main" id="{C24B5903-900C-40F3-B621-1470EA6608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3446463" cy="4800600"/>
          </a:xfrm>
        </p:spPr>
      </p:pic>
      <p:pic>
        <p:nvPicPr>
          <p:cNvPr id="50180" name="Picture 4" descr="Picture 001.jpg">
            <a:extLst>
              <a:ext uri="{FF2B5EF4-FFF2-40B4-BE49-F238E27FC236}">
                <a16:creationId xmlns:a16="http://schemas.microsoft.com/office/drawing/2014/main" id="{0C21B387-4B27-44A2-9077-EE837FF50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609" r="51666" b="38301"/>
          <a:stretch>
            <a:fillRect/>
          </a:stretch>
        </p:blipFill>
        <p:spPr bwMode="auto">
          <a:xfrm>
            <a:off x="3902075" y="685800"/>
            <a:ext cx="455612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FD90CB-2B6E-4623-A12E-3EBF7372FA10}"/>
              </a:ext>
            </a:extLst>
          </p:cNvPr>
          <p:cNvSpPr/>
          <p:nvPr/>
        </p:nvSpPr>
        <p:spPr>
          <a:xfrm>
            <a:off x="3962400" y="4114800"/>
            <a:ext cx="4495800" cy="167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4">
            <a:extLst>
              <a:ext uri="{FF2B5EF4-FFF2-40B4-BE49-F238E27FC236}">
                <a16:creationId xmlns:a16="http://schemas.microsoft.com/office/drawing/2014/main" id="{A00DA302-0203-4538-A83D-DF239D5984D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52800" y="533400"/>
          <a:ext cx="5548313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727800" imgH="3742920" progId="CorelDRAW.Graphic.12">
                  <p:embed/>
                </p:oleObj>
              </mc:Choice>
              <mc:Fallback>
                <p:oleObj name="CorelDRAW" r:id="rId2" imgW="3727800" imgH="3742920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33400"/>
                        <a:ext cx="5548313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D:\UDAYA\New Folder (2)\New Folder (2)\Sticker\DUka jewitha.jpg">
            <a:extLst>
              <a:ext uri="{FF2B5EF4-FFF2-40B4-BE49-F238E27FC236}">
                <a16:creationId xmlns:a16="http://schemas.microsoft.com/office/drawing/2014/main" id="{A240EC8E-9A14-429F-AEA4-E461F39C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8" y="76200"/>
            <a:ext cx="3167062" cy="662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7027C52-EAEF-417D-B99C-DBFD6D13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9550" y="0"/>
            <a:ext cx="893445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0977BDD-F21B-4E52-8FAE-69AA18080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 flipH="1">
            <a:off x="4171645" y="1"/>
            <a:ext cx="4972355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FF39A25-DBCE-442D-A2E3-C0FE3312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2555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279EA2-6B50-457E-B1B7-90DE7240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1055098"/>
            <a:ext cx="4320539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8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සිගරට්, බියර්, අරක්කු හෝ වෙනත් මත්ද්‍රව්‍ය භාවිතයෙන් සිදු වන්නේ කුමක්ද?</a:t>
            </a:r>
            <a:br>
              <a:rPr lang="en-US" sz="48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5776385"/>
      </p:ext>
    </p:extLst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084747"/>
            <a:ext cx="9141714" cy="3294207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9143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3E44E-AD56-448F-8EC1-98E322ECA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443" y="2076450"/>
            <a:ext cx="8013114" cy="134513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4500" b="1">
                <a:solidFill>
                  <a:srgbClr val="FFFFFF"/>
                </a:solidFill>
                <a:latin typeface="FMBindumathi" pitchFamily="2" charset="0"/>
              </a:rPr>
              <a:t>uoHidr</a:t>
            </a:r>
            <a:br>
              <a:rPr lang="en-US" sz="4500" b="1">
                <a:solidFill>
                  <a:srgbClr val="FFFFFF"/>
                </a:solidFill>
                <a:latin typeface="FMBindumathi" pitchFamily="2" charset="0"/>
              </a:rPr>
            </a:br>
            <a:r>
              <a:rPr lang="en-US" sz="4500" b="1">
                <a:solidFill>
                  <a:srgbClr val="FFFFFF"/>
                </a:solidFill>
                <a:latin typeface="+mn-lt"/>
              </a:rPr>
              <a:t>Alcohol </a:t>
            </a:r>
            <a:endParaRPr lang="en-US" sz="4500" b="1">
              <a:solidFill>
                <a:srgbClr val="FFFFFF"/>
              </a:solidFill>
              <a:latin typeface="FMBindumathi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EAA75-DB2F-4765-A8FE-655AE207F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681" y="4473360"/>
            <a:ext cx="7101908" cy="865639"/>
          </a:xfrm>
        </p:spPr>
        <p:txBody>
          <a:bodyPr anchor="ctr">
            <a:normAutofit/>
          </a:bodyPr>
          <a:lstStyle/>
          <a:p>
            <a:pPr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bestclipartblog.com/clipart-pics/bottle-clip-art-2.png">
            <a:extLst>
              <a:ext uri="{FF2B5EF4-FFF2-40B4-BE49-F238E27FC236}">
                <a16:creationId xmlns:a16="http://schemas.microsoft.com/office/drawing/2014/main" id="{FEB64581-2488-4C53-89CD-40C3A2D9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34290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D0CA84-7AFE-4E4A-A940-82F31003C069}"/>
              </a:ext>
            </a:extLst>
          </p:cNvPr>
          <p:cNvSpPr/>
          <p:nvPr/>
        </p:nvSpPr>
        <p:spPr>
          <a:xfrm>
            <a:off x="6858000" y="2967038"/>
            <a:ext cx="823913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latin typeface="FMBindumathi" pitchFamily="2" charset="0"/>
              </a:rPr>
              <a:t>úials</a:t>
            </a:r>
            <a:endParaRPr lang="en-US" sz="2400" dirty="0">
              <a:latin typeface="FMBindumathi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FF640-2F4A-4F05-8D64-54BD65F1A63F}"/>
              </a:ext>
            </a:extLst>
          </p:cNvPr>
          <p:cNvSpPr/>
          <p:nvPr/>
        </p:nvSpPr>
        <p:spPr>
          <a:xfrm>
            <a:off x="6553200" y="4262438"/>
            <a:ext cx="942975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latin typeface="FMBindumathi" pitchFamily="2" charset="0"/>
              </a:rPr>
              <a:t>n%ekaä</a:t>
            </a:r>
            <a:endParaRPr lang="en-US" sz="2400" dirty="0">
              <a:latin typeface="FMBindumathi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00F56-F63A-4836-8B7D-0149FA5FB952}"/>
              </a:ext>
            </a:extLst>
          </p:cNvPr>
          <p:cNvSpPr/>
          <p:nvPr/>
        </p:nvSpPr>
        <p:spPr>
          <a:xfrm>
            <a:off x="3505200" y="1676400"/>
            <a:ext cx="911225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 err="1">
                <a:latin typeface="FMBindumathi" pitchFamily="2" charset="0"/>
              </a:rPr>
              <a:t>lismamq</a:t>
            </a:r>
            <a:r>
              <a:rPr lang="en-US" dirty="0">
                <a:latin typeface="FMBindumathi" pitchFamily="2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89AD20-1C3A-4AD4-BA02-7F4314CD4A09}"/>
              </a:ext>
            </a:extLst>
          </p:cNvPr>
          <p:cNvSpPr/>
          <p:nvPr/>
        </p:nvSpPr>
        <p:spPr>
          <a:xfrm>
            <a:off x="2959100" y="2819400"/>
            <a:ext cx="774700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FMBindumathi" pitchFamily="2" charset="0"/>
              </a:rPr>
              <a:t>ìh¾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2A6D05-9AEA-469C-93D8-E2812265DB1A}"/>
              </a:ext>
            </a:extLst>
          </p:cNvPr>
          <p:cNvSpPr/>
          <p:nvPr/>
        </p:nvSpPr>
        <p:spPr>
          <a:xfrm>
            <a:off x="2667000" y="3962400"/>
            <a:ext cx="731838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FMBindumathi" pitchFamily="2" charset="0"/>
              </a:rPr>
              <a:t>.,a 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BD0FE0-8ABC-44A3-BC7A-6C51920F9FF9}"/>
              </a:ext>
            </a:extLst>
          </p:cNvPr>
          <p:cNvSpPr/>
          <p:nvPr/>
        </p:nvSpPr>
        <p:spPr>
          <a:xfrm>
            <a:off x="6248400" y="5329238"/>
            <a:ext cx="85090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latin typeface="FMBindumathi" pitchFamily="2" charset="0"/>
              </a:rPr>
              <a:t>fmd,a</a:t>
            </a:r>
            <a:endParaRPr lang="en-US" sz="2400" dirty="0">
              <a:latin typeface="FMBindumathi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FA8597-9FCD-42D6-933A-3DA22F01636C}"/>
              </a:ext>
            </a:extLst>
          </p:cNvPr>
          <p:cNvSpPr/>
          <p:nvPr/>
        </p:nvSpPr>
        <p:spPr>
          <a:xfrm>
            <a:off x="2438400" y="5105400"/>
            <a:ext cx="725488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latin typeface="FMBindumathi" pitchFamily="2" charset="0"/>
              </a:rPr>
              <a:t>ðka</a:t>
            </a:r>
            <a:r>
              <a:rPr lang="en-US" sz="2400" dirty="0">
                <a:latin typeface="FMBindumathi" pitchFamily="2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96C61-4AF1-4264-8342-FD3F05823B85}"/>
              </a:ext>
            </a:extLst>
          </p:cNvPr>
          <p:cNvSpPr/>
          <p:nvPr/>
        </p:nvSpPr>
        <p:spPr>
          <a:xfrm>
            <a:off x="3352800" y="6096000"/>
            <a:ext cx="928688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latin typeface="FMBindumathi" pitchFamily="2" charset="0"/>
              </a:rPr>
              <a:t>jhska</a:t>
            </a:r>
            <a:r>
              <a:rPr lang="en-US" sz="2400" dirty="0">
                <a:latin typeface="FMBindumathi" pitchFamily="2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618A0-C714-471F-AF39-3BE76E9F77B7}"/>
              </a:ext>
            </a:extLst>
          </p:cNvPr>
          <p:cNvSpPr/>
          <p:nvPr/>
        </p:nvSpPr>
        <p:spPr>
          <a:xfrm>
            <a:off x="4114800" y="4114800"/>
            <a:ext cx="10668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 err="1">
                <a:latin typeface="FMBindumathi" pitchFamily="2" charset="0"/>
              </a:rPr>
              <a:t>uoHidr</a:t>
            </a:r>
            <a:br>
              <a:rPr lang="en-US" dirty="0">
                <a:latin typeface="FMBindumathi" pitchFamily="2" charset="0"/>
              </a:rPr>
            </a:br>
            <a:r>
              <a:rPr lang="en-US" dirty="0">
                <a:latin typeface="+mn-lt"/>
              </a:rPr>
              <a:t>Alcohol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9634" name="Title 1">
            <a:extLst>
              <a:ext uri="{FF2B5EF4-FFF2-40B4-BE49-F238E27FC236}">
                <a16:creationId xmlns:a16="http://schemas.microsoft.com/office/drawing/2014/main" id="{714BFBA7-9A33-4935-9D9E-1CFB6D15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altLang="en-US" b="1">
                <a:solidFill>
                  <a:srgbClr val="FFFFFF"/>
                </a:solidFill>
                <a:latin typeface="FMBindumathi" panose="00000400000000000000" pitchFamily="2" charset="0"/>
              </a:rPr>
              <a:t>wrlal= fndkafka wehs @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B892F-465C-4FDE-A2E9-3C0F98C78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100" b="1">
                <a:solidFill>
                  <a:srgbClr val="000000"/>
                </a:solidFill>
                <a:latin typeface="FMBindumathi" panose="00000400000000000000" pitchFamily="2" charset="0"/>
              </a:rPr>
              <a:t>i;=g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100" b="1">
                <a:solidFill>
                  <a:srgbClr val="000000"/>
                </a:solidFill>
                <a:latin typeface="FMBindumathi" panose="00000400000000000000" pitchFamily="2" charset="0"/>
              </a:rPr>
              <a:t>ÿl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100" b="1">
                <a:solidFill>
                  <a:srgbClr val="000000"/>
                </a:solidFill>
                <a:latin typeface="FMBindumathi" panose="00000400000000000000" pitchFamily="2" charset="0"/>
              </a:rPr>
              <a:t>md¨j ldkaish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100" b="1">
                <a:solidFill>
                  <a:srgbClr val="000000"/>
                </a:solidFill>
                <a:latin typeface="FMBindumathi" panose="00000400000000000000" pitchFamily="2" charset="0"/>
              </a:rPr>
              <a:t>hd¨fjd;a tlal </a:t>
            </a:r>
            <a:r>
              <a:rPr lang="en-US" altLang="en-US" sz="2100" b="1">
                <a:solidFill>
                  <a:srgbClr val="000000"/>
                </a:solidFill>
              </a:rPr>
              <a:t>set </a:t>
            </a:r>
            <a:r>
              <a:rPr lang="en-US" altLang="en-US" sz="2100" b="1">
                <a:solidFill>
                  <a:srgbClr val="000000"/>
                </a:solidFill>
                <a:latin typeface="FMBindumathi" panose="00000400000000000000" pitchFamily="2" charset="0"/>
              </a:rPr>
              <a:t>fjkak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100" b="1">
                <a:solidFill>
                  <a:srgbClr val="000000"/>
                </a:solidFill>
              </a:rPr>
              <a:t>……………………………..</a:t>
            </a:r>
          </a:p>
          <a:p>
            <a:endParaRPr lang="en-US" altLang="en-US" sz="2100" b="1">
              <a:solidFill>
                <a:srgbClr val="000000"/>
              </a:solidFill>
              <a:latin typeface="FMBindumathi" panose="00000400000000000000" pitchFamily="2" charset="0"/>
            </a:endParaRPr>
          </a:p>
          <a:p>
            <a:endParaRPr lang="en-US" altLang="en-US" sz="2100" b="1">
              <a:solidFill>
                <a:srgbClr val="000000"/>
              </a:solidFill>
              <a:latin typeface="FMBindumathi" panose="00000400000000000000" pitchFamily="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DC6990FB-939E-4CBA-91DC-3FF7263B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66FF"/>
                </a:solidFill>
                <a:latin typeface="FMBasuru" panose="00000400000000000000" pitchFamily="2" charset="0"/>
              </a:rPr>
              <a:t>uoHidr ridhkh .ek f;areï .ekSu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72B596D0-886D-4CA5-94D2-5CDF562C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  <a:latin typeface="FMAbabld" panose="00000700000000000000" pitchFamily="2" charset="2"/>
              </a:rPr>
              <a:t>úoHd;aul m¾fhaIK</a:t>
            </a:r>
          </a:p>
          <a:p>
            <a:r>
              <a:rPr lang="en-US" altLang="en-US" sz="3600">
                <a:solidFill>
                  <a:schemeClr val="bg1"/>
                </a:solidFill>
                <a:latin typeface="FMAbabld" panose="00000700000000000000" pitchFamily="2" charset="2"/>
              </a:rPr>
              <a:t>ir, m¾fhaIK </a:t>
            </a:r>
          </a:p>
          <a:p>
            <a:pPr lvl="2"/>
            <a:r>
              <a:rPr lang="en-US" altLang="en-US" sz="2800">
                <a:solidFill>
                  <a:schemeClr val="bg1"/>
                </a:solidFill>
                <a:latin typeface="FMAbabld" panose="00000700000000000000" pitchFamily="2" charset="2"/>
              </a:rPr>
              <a:t>;¾ldkql+,j is;Su</a:t>
            </a:r>
          </a:p>
          <a:p>
            <a:pPr lvl="2"/>
            <a:r>
              <a:rPr lang="en-US" altLang="en-US" sz="2800">
                <a:solidFill>
                  <a:schemeClr val="bg1"/>
                </a:solidFill>
                <a:latin typeface="FMAbabld" panose="00000700000000000000" pitchFamily="2" charset="2"/>
              </a:rPr>
              <a:t>yeisÍï úYaf,aIKh </a:t>
            </a:r>
          </a:p>
        </p:txBody>
      </p:sp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63BDE5DB-A86D-4073-8D03-54343D2B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CCFF"/>
                </a:solidFill>
                <a:latin typeface="FMBasuru" panose="00000400000000000000" pitchFamily="2" charset="0"/>
              </a:rPr>
              <a:t>ir, m¾fhaIK</a:t>
            </a:r>
          </a:p>
        </p:txBody>
      </p:sp>
      <p:pic>
        <p:nvPicPr>
          <p:cNvPr id="71683" name="Picture 2" descr="http://previews.123rf.com/images/thodoristibilis/thodoristibilis1509/thodoristibilis150900005/45572993-Vector-illustration-of-cartoon-doctor-scientist-looking-through-lens-with-a-big-eye-during-a-researc-Stock-Vector.jpg">
            <a:extLst>
              <a:ext uri="{FF2B5EF4-FFF2-40B4-BE49-F238E27FC236}">
                <a16:creationId xmlns:a16="http://schemas.microsoft.com/office/drawing/2014/main" id="{C2F209AA-2952-4023-BDF6-9EDEE6F5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hghtherapy.me/wp-content/uploads/2012/02/happy-man32.jpg">
            <a:extLst>
              <a:ext uri="{FF2B5EF4-FFF2-40B4-BE49-F238E27FC236}">
                <a16:creationId xmlns:a16="http://schemas.microsoft.com/office/drawing/2014/main" id="{0D070003-5591-47C2-ACB1-15EC12DFA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81000"/>
            <a:ext cx="4143375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6" descr="http://www.scientificamerican.com/sciam/cache/file/3DA81428-2189-43E2-85334C723D882F28.jpg">
            <a:extLst>
              <a:ext uri="{FF2B5EF4-FFF2-40B4-BE49-F238E27FC236}">
                <a16:creationId xmlns:a16="http://schemas.microsoft.com/office/drawing/2014/main" id="{641AE32E-A7DD-445F-BEF4-30F7A9BF2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6164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thumbs.dreamstime.com/z/very-sad-depressed-alone-disappointed-man-resting-his-face-hand-closeup-portrait-side-profile-isolated-white-background-33081115.jpg">
            <a:extLst>
              <a:ext uri="{FF2B5EF4-FFF2-40B4-BE49-F238E27FC236}">
                <a16:creationId xmlns:a16="http://schemas.microsoft.com/office/drawing/2014/main" id="{48B2A357-3AC5-437E-B842-E387040C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3"/>
          <a:stretch>
            <a:fillRect/>
          </a:stretch>
        </p:blipFill>
        <p:spPr bwMode="auto">
          <a:xfrm>
            <a:off x="0" y="4587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4754" name="Title 1">
            <a:extLst>
              <a:ext uri="{FF2B5EF4-FFF2-40B4-BE49-F238E27FC236}">
                <a16:creationId xmlns:a16="http://schemas.microsoft.com/office/drawing/2014/main" id="{864DFE3C-CCA8-4417-8AF8-46A0D1C4E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rgbClr val="FFFFFF"/>
                </a:solidFill>
                <a:latin typeface="FMBindumathi" panose="00000400000000000000" pitchFamily="2" charset="0"/>
              </a:rPr>
              <a:t>wrlal= fndk fj,dfú uqyqK fldfyduo @</a:t>
            </a:r>
          </a:p>
        </p:txBody>
      </p:sp>
    </p:spTree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ththa kiyanna">
            <a:hlinkClick r:id="" action="ppaction://media"/>
            <a:extLst>
              <a:ext uri="{FF2B5EF4-FFF2-40B4-BE49-F238E27FC236}">
                <a16:creationId xmlns:a16="http://schemas.microsoft.com/office/drawing/2014/main" id="{E0DE8C25-42C9-4291-A223-6B983AB84E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622" y="1229451"/>
            <a:ext cx="5810032" cy="43575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4333B-B321-45E7-9337-0BDE549F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8" y="4502330"/>
            <a:ext cx="8074057" cy="1207269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 err="1">
                <a:latin typeface="FMGanganee" panose="00000400000000000000" pitchFamily="2" charset="0"/>
              </a:rPr>
              <a:t>W;af;acl</a:t>
            </a:r>
            <a:r>
              <a:rPr lang="en-US" sz="3600" dirty="0">
                <a:latin typeface="FMGanganee" panose="00000400000000000000" pitchFamily="2" charset="0"/>
              </a:rPr>
              <a:t> ,</a:t>
            </a:r>
            <a:r>
              <a:rPr lang="en-US" sz="3600" dirty="0" err="1">
                <a:latin typeface="FMGanganee" panose="00000400000000000000" pitchFamily="2" charset="0"/>
              </a:rPr>
              <a:t>laIK</a:t>
            </a:r>
            <a:r>
              <a:rPr lang="en-US" sz="3600" dirty="0">
                <a:latin typeface="FMGanganee" panose="00000400000000000000" pitchFamily="2" charset="0"/>
              </a:rPr>
              <a:t> @ </a:t>
            </a:r>
            <a:r>
              <a:rPr lang="en-US" sz="3600" dirty="0" err="1">
                <a:latin typeface="FMGanganee" panose="00000400000000000000" pitchFamily="2" charset="0"/>
              </a:rPr>
              <a:t>wjmsvl</a:t>
            </a:r>
            <a:r>
              <a:rPr lang="en-US" sz="3600" dirty="0">
                <a:latin typeface="FMGanganee" panose="00000400000000000000" pitchFamily="2" charset="0"/>
              </a:rPr>
              <a:t> ,</a:t>
            </a:r>
            <a:r>
              <a:rPr lang="en-US" sz="3600" dirty="0" err="1">
                <a:latin typeface="FMGanganee" panose="00000400000000000000" pitchFamily="2" charset="0"/>
              </a:rPr>
              <a:t>laIK</a:t>
            </a:r>
            <a:r>
              <a:rPr lang="en-US" sz="3600" dirty="0">
                <a:latin typeface="FMGanganee" panose="00000400000000000000" pitchFamily="2" charset="0"/>
              </a:rPr>
              <a:t> @</a:t>
            </a:r>
          </a:p>
        </p:txBody>
      </p:sp>
      <p:pic>
        <p:nvPicPr>
          <p:cNvPr id="79876" name="Picture 4" descr="http://cache3.asset-cache.net/gc/513204029-happy-cartoon-man-standing-in-brown-jacket-gettyimages.jpg?v=1&amp;c=IWSAsset&amp;k=2&amp;d=zZ7%2BiyvXPvZGVT3q4M6LMk0VDG%2B7Vvz%2FXXD73DnUvjjBe6Ff0I7u6aXfKVbCrUVS">
            <a:extLst>
              <a:ext uri="{FF2B5EF4-FFF2-40B4-BE49-F238E27FC236}">
                <a16:creationId xmlns:a16="http://schemas.microsoft.com/office/drawing/2014/main" id="{52C75009-44DE-419E-AA27-30BD05A0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3"/>
          <a:stretch>
            <a:fillRect/>
          </a:stretch>
        </p:blipFill>
        <p:spPr bwMode="auto">
          <a:xfrm>
            <a:off x="869030" y="321733"/>
            <a:ext cx="2838652" cy="39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5" name="Picture 2" descr="http://cache3.asset-cache.net/gc/507267995-cartoon-overweight-man-looking-very-sad-gettyimages.jpg?v=1&amp;c=IWSAsset&amp;k=2&amp;d=ivBqcLK0Bt5JPy87qvqQDi1bWSZlc2AD4WTNjfYVOx7EvsoQZKV30O1wXjzmzMeC">
            <a:extLst>
              <a:ext uri="{FF2B5EF4-FFF2-40B4-BE49-F238E27FC236}">
                <a16:creationId xmlns:a16="http://schemas.microsoft.com/office/drawing/2014/main" id="{12BADD32-8B5B-45D8-931B-9FE6C927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0837" y="321735"/>
            <a:ext cx="2629610" cy="39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E82E3488-EEB6-4515-8501-2FC05533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Effects of smoking on human body.mp4">
            <a:hlinkClick r:id="" action="ppaction://media"/>
            <a:extLst>
              <a:ext uri="{FF2B5EF4-FFF2-40B4-BE49-F238E27FC236}">
                <a16:creationId xmlns:a16="http://schemas.microsoft.com/office/drawing/2014/main" id="{8A682D31-0057-4359-8BF1-471DB7AC6FAF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571500"/>
            <a:ext cx="7620000" cy="5715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46" name="Title 1">
            <a:extLst>
              <a:ext uri="{FF2B5EF4-FFF2-40B4-BE49-F238E27FC236}">
                <a16:creationId xmlns:a16="http://schemas.microsoft.com/office/drawing/2014/main" id="{75BA6A69-41C4-4BB2-8DBB-4FD44D7C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700" dirty="0" err="1">
                <a:solidFill>
                  <a:srgbClr val="FFFFFF"/>
                </a:solidFill>
                <a:latin typeface="FMGanganee" panose="00000400000000000000" pitchFamily="2" charset="0"/>
              </a:rPr>
              <a:t>jfgka</a:t>
            </a:r>
            <a:r>
              <a:rPr lang="en-US" altLang="en-US" sz="4700" dirty="0">
                <a:solidFill>
                  <a:srgbClr val="FFFFFF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4700" dirty="0" err="1">
                <a:solidFill>
                  <a:srgbClr val="FFFFFF"/>
                </a:solidFill>
                <a:latin typeface="FMGanganee" panose="00000400000000000000" pitchFamily="2" charset="0"/>
              </a:rPr>
              <a:t>tl</a:t>
            </a:r>
            <a:r>
              <a:rPr lang="en-US" altLang="en-US" sz="4700" dirty="0">
                <a:solidFill>
                  <a:srgbClr val="FFFFFF"/>
                </a:solidFill>
                <a:latin typeface="FMGanganee" panose="00000400000000000000" pitchFamily="2" charset="0"/>
              </a:rPr>
              <a:t>;=</a:t>
            </a:r>
            <a:r>
              <a:rPr lang="en-US" altLang="en-US" sz="4700" dirty="0" err="1">
                <a:solidFill>
                  <a:srgbClr val="FFFFFF"/>
                </a:solidFill>
                <a:latin typeface="FMGanganee" panose="00000400000000000000" pitchFamily="2" charset="0"/>
              </a:rPr>
              <a:t>fjk</a:t>
            </a:r>
            <a:r>
              <a:rPr lang="en-US" altLang="en-US" sz="4700" dirty="0">
                <a:solidFill>
                  <a:srgbClr val="FFFFFF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4700" dirty="0" err="1">
                <a:solidFill>
                  <a:srgbClr val="FFFFFF"/>
                </a:solidFill>
                <a:latin typeface="FMGanganee" panose="00000400000000000000" pitchFamily="2" charset="0"/>
              </a:rPr>
              <a:t>foaj,a</a:t>
            </a:r>
            <a:endParaRPr lang="en-US" altLang="en-US" sz="4700" dirty="0">
              <a:solidFill>
                <a:srgbClr val="FFFFFF"/>
              </a:solidFill>
              <a:latin typeface="FMGanganee" panose="00000400000000000000" pitchFamily="2" charset="0"/>
            </a:endParaRPr>
          </a:p>
        </p:txBody>
      </p:sp>
      <p:pic>
        <p:nvPicPr>
          <p:cNvPr id="82949" name="Picture 2" descr="C:\Documents and Settings\ADIC\Desktop\Forces\imagesCA0OTCB3.jpg">
            <a:extLst>
              <a:ext uri="{FF2B5EF4-FFF2-40B4-BE49-F238E27FC236}">
                <a16:creationId xmlns:a16="http://schemas.microsoft.com/office/drawing/2014/main" id="{73B9B5DD-9DBB-4474-927B-EE9E1685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030" y="1021946"/>
            <a:ext cx="2569206" cy="25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2" descr="C:\Documents and Settings\ADIC\Desktop\Forces\imagesCA0OTCB3.jpg">
            <a:extLst>
              <a:ext uri="{FF2B5EF4-FFF2-40B4-BE49-F238E27FC236}">
                <a16:creationId xmlns:a16="http://schemas.microsoft.com/office/drawing/2014/main" id="{57858FE8-D1D4-4C24-9517-084263D4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9296" y="1019053"/>
            <a:ext cx="2574993" cy="25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8" name="Picture 2" descr="C:\Documents and Settings\ADIC\Desktop\Forces\imagesCA0OTCB3.jpg">
            <a:extLst>
              <a:ext uri="{FF2B5EF4-FFF2-40B4-BE49-F238E27FC236}">
                <a16:creationId xmlns:a16="http://schemas.microsoft.com/office/drawing/2014/main" id="{2446F0D2-149D-464E-97AA-79BE5A09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7293" y="1044895"/>
            <a:ext cx="2567937" cy="2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BBE605-5C87-4DD0-9703-7C9ACF9D84A8}"/>
              </a:ext>
            </a:extLst>
          </p:cNvPr>
          <p:cNvSpPr txBox="1">
            <a:spLocks/>
          </p:cNvSpPr>
          <p:nvPr/>
        </p:nvSpPr>
        <p:spPr>
          <a:xfrm>
            <a:off x="381000" y="3048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err="1">
                <a:solidFill>
                  <a:srgbClr val="D60093"/>
                </a:solidFill>
                <a:latin typeface="FMBasuru" pitchFamily="2" charset="0"/>
                <a:ea typeface="+mj-ea"/>
                <a:cs typeface="+mj-cs"/>
              </a:rPr>
              <a:t>uoHidr</a:t>
            </a:r>
            <a:r>
              <a:rPr lang="en-US" sz="4400" dirty="0">
                <a:solidFill>
                  <a:srgbClr val="D60093"/>
                </a:solidFill>
                <a:latin typeface="FMBasuru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D60093"/>
                </a:solidFill>
                <a:latin typeface="FMBasuru" pitchFamily="2" charset="0"/>
                <a:ea typeface="+mj-ea"/>
                <a:cs typeface="+mj-cs"/>
              </a:rPr>
              <a:t>yeisÍï</a:t>
            </a:r>
            <a:r>
              <a:rPr lang="en-US" sz="4400" dirty="0">
                <a:solidFill>
                  <a:srgbClr val="D60093"/>
                </a:solidFill>
                <a:latin typeface="FMBasuru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D60093"/>
                </a:solidFill>
                <a:latin typeface="FMBasuru" pitchFamily="2" charset="0"/>
                <a:ea typeface="+mj-ea"/>
                <a:cs typeface="+mj-cs"/>
              </a:rPr>
              <a:t>úYaf,aIKh</a:t>
            </a:r>
            <a:r>
              <a:rPr lang="en-US" sz="4400" dirty="0">
                <a:solidFill>
                  <a:srgbClr val="D60093"/>
                </a:solidFill>
                <a:latin typeface="FMBasuru" pitchFamily="2" charset="0"/>
                <a:ea typeface="+mj-ea"/>
                <a:cs typeface="+mj-cs"/>
              </a:rPr>
              <a:t> </a:t>
            </a:r>
            <a:endParaRPr lang="en-US" sz="4400" dirty="0">
              <a:solidFill>
                <a:srgbClr val="6600CC"/>
              </a:solidFill>
              <a:latin typeface="FMBasuru" pitchFamily="2" charset="0"/>
              <a:ea typeface="+mj-ea"/>
              <a:cs typeface="+mj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1C1FDC7-73AA-4975-A194-8ECE655C4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7620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;=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gg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-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ÿlg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m%Yak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wu;l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fjkak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-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mrK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foaj,a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u;la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fjkak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FMBasuru" pitchFamily="2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ksod.kak  -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ksÈurkak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FMBasuru" pitchFamily="2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iS;,g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-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riafkg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FMBasuru" pitchFamily="2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wefÕa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uykaishg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md¨jg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FMBasuru" pitchFamily="2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isysh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úl,a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fjkjd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fld,af,la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Wkdu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mdÜhla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kï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FMBasuru" pitchFamily="2" charset="0"/>
            </a:endParaRP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Forces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FMBasuru" pitchFamily="2" charset="0"/>
              </a:rPr>
              <a:t>Wkdu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FMBasuru" pitchFamily="2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  <a:defRPr/>
            </a:pPr>
            <a:endParaRPr lang="en-US" sz="2800" dirty="0">
              <a:latin typeface="FMBasuru" pitchFamily="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oruwa">
            <a:hlinkClick r:id="" action="ppaction://media"/>
            <a:extLst>
              <a:ext uri="{FF2B5EF4-FFF2-40B4-BE49-F238E27FC236}">
                <a16:creationId xmlns:a16="http://schemas.microsoft.com/office/drawing/2014/main" id="{DCC64E20-4E5E-4EA3-A880-F2D1CAC354C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879" y="914400"/>
            <a:ext cx="6625091" cy="496881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8">
            <a:extLst>
              <a:ext uri="{FF2B5EF4-FFF2-40B4-BE49-F238E27FC236}">
                <a16:creationId xmlns:a16="http://schemas.microsoft.com/office/drawing/2014/main" id="{6E17F337-99B4-44D9-A4EB-75813DEC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6172200" cy="1143000"/>
          </a:xfrm>
        </p:spPr>
        <p:txBody>
          <a:bodyPr/>
          <a:lstStyle/>
          <a:p>
            <a:pPr algn="l"/>
            <a:r>
              <a:rPr lang="en-US" altLang="en-US" sz="2800" b="1" dirty="0" err="1">
                <a:solidFill>
                  <a:schemeClr val="bg1"/>
                </a:solidFill>
                <a:latin typeface="FMGanganee" panose="00000400000000000000" pitchFamily="2" charset="0"/>
              </a:rPr>
              <a:t>wms</a:t>
            </a:r>
            <a:r>
              <a:rPr lang="en-US" altLang="en-US" sz="2800" b="1" dirty="0">
                <a:solidFill>
                  <a:schemeClr val="bg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FMGanganee" panose="00000400000000000000" pitchFamily="2" charset="0"/>
              </a:rPr>
              <a:t>lshk</a:t>
            </a:r>
            <a:r>
              <a:rPr lang="en-US" altLang="en-US" sz="2800" b="1" dirty="0">
                <a:solidFill>
                  <a:schemeClr val="bg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FMGanganee" panose="00000400000000000000" pitchFamily="2" charset="0"/>
              </a:rPr>
              <a:t>jpk</a:t>
            </a:r>
            <a:r>
              <a:rPr lang="en-US" altLang="en-US" sz="2800" b="1" dirty="0">
                <a:solidFill>
                  <a:schemeClr val="bg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FMGanganee" panose="00000400000000000000" pitchFamily="2" charset="0"/>
              </a:rPr>
              <a:t>j,ska</a:t>
            </a:r>
            <a:r>
              <a:rPr lang="en-US" altLang="en-US" sz="2800" b="1" dirty="0">
                <a:solidFill>
                  <a:schemeClr val="bg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FMGanganee" panose="00000400000000000000" pitchFamily="2" charset="0"/>
              </a:rPr>
              <a:t>rij;a</a:t>
            </a:r>
            <a:r>
              <a:rPr lang="en-US" altLang="en-US" sz="2800" b="1" dirty="0">
                <a:solidFill>
                  <a:schemeClr val="bg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FMGanganee" panose="00000400000000000000" pitchFamily="2" charset="0"/>
              </a:rPr>
              <a:t>lsÍu</a:t>
            </a:r>
            <a:br>
              <a:rPr lang="en-US" altLang="en-US" sz="2800" b="1" dirty="0">
                <a:solidFill>
                  <a:srgbClr val="FFFF99"/>
                </a:solidFill>
                <a:latin typeface="0KDDASPETHI" pitchFamily="2" charset="0"/>
              </a:rPr>
            </a:br>
            <a:endParaRPr lang="en-US" altLang="en-US" sz="2800" dirty="0">
              <a:latin typeface="0KDDASPETHI" pitchFamily="2" charset="0"/>
            </a:endParaRP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AD5022FA-1962-4863-9AA3-F6DA3AD257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762000"/>
            <a:ext cx="4495800" cy="57912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i-LK" altLang="en-US" dirty="0">
              <a:solidFill>
                <a:schemeClr val="bg1"/>
              </a:solidFill>
              <a:latin typeface="Ax-NormalA" pitchFamily="2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si-LK" altLang="en-US" dirty="0">
                <a:solidFill>
                  <a:schemeClr val="bg1"/>
                </a:solidFill>
                <a:latin typeface="Ax-NormalA" pitchFamily="2" charset="0"/>
              </a:rPr>
              <a:t>අඩියක් ගැහුවා</a:t>
            </a:r>
          </a:p>
          <a:p>
            <a:pPr>
              <a:buFont typeface="Arial" panose="020B0604020202020204" pitchFamily="34" charset="0"/>
              <a:buNone/>
            </a:pPr>
            <a:r>
              <a:rPr lang="si-LK" altLang="en-US" dirty="0">
                <a:solidFill>
                  <a:schemeClr val="bg1"/>
                </a:solidFill>
                <a:latin typeface="Ax-NormalA" pitchFamily="2" charset="0"/>
              </a:rPr>
              <a:t>සෙට් වෙමුද      	</a:t>
            </a:r>
          </a:p>
          <a:p>
            <a:pPr>
              <a:buFont typeface="Arial" panose="020B0604020202020204" pitchFamily="34" charset="0"/>
              <a:buNone/>
            </a:pPr>
            <a:r>
              <a:rPr lang="si-LK" altLang="en-US" dirty="0">
                <a:solidFill>
                  <a:schemeClr val="bg1"/>
                </a:solidFill>
                <a:latin typeface="Ax-NormalA" pitchFamily="2" charset="0"/>
              </a:rPr>
              <a:t>කබරය දානවා		</a:t>
            </a:r>
          </a:p>
          <a:p>
            <a:pPr>
              <a:buFont typeface="Arial" panose="020B0604020202020204" pitchFamily="34" charset="0"/>
              <a:buNone/>
            </a:pPr>
            <a:r>
              <a:rPr lang="si-LK" altLang="en-US" dirty="0">
                <a:solidFill>
                  <a:schemeClr val="bg1"/>
                </a:solidFill>
                <a:latin typeface="Ax-NormalA" pitchFamily="2" charset="0"/>
              </a:rPr>
              <a:t>ඩි්‍රන්ක් එක දානවා</a:t>
            </a:r>
          </a:p>
          <a:p>
            <a:pPr>
              <a:buFont typeface="Arial" panose="020B0604020202020204" pitchFamily="34" charset="0"/>
              <a:buNone/>
            </a:pPr>
            <a:r>
              <a:rPr lang="si-LK" altLang="en-US" dirty="0">
                <a:solidFill>
                  <a:schemeClr val="bg1"/>
                </a:solidFill>
                <a:latin typeface="Ax-NormalA" pitchFamily="2" charset="0"/>
              </a:rPr>
              <a:t>හෝටලයක් දැම්මා 	</a:t>
            </a:r>
          </a:p>
          <a:p>
            <a:pPr>
              <a:buFont typeface="Arial" panose="020B0604020202020204" pitchFamily="34" charset="0"/>
              <a:buNone/>
            </a:pPr>
            <a:r>
              <a:rPr lang="si-LK" altLang="en-US" dirty="0">
                <a:solidFill>
                  <a:schemeClr val="bg1"/>
                </a:solidFill>
                <a:latin typeface="Ax-NormalA" pitchFamily="2" charset="0"/>
              </a:rPr>
              <a:t>වෙරි වෙනවා</a:t>
            </a:r>
          </a:p>
          <a:p>
            <a:pPr>
              <a:buFont typeface="Arial" panose="020B0604020202020204" pitchFamily="34" charset="0"/>
              <a:buNone/>
            </a:pPr>
            <a:r>
              <a:rPr lang="si-LK" altLang="en-US" dirty="0">
                <a:solidFill>
                  <a:schemeClr val="bg1"/>
                </a:solidFill>
                <a:latin typeface="Ax-NormalA" pitchFamily="2" charset="0"/>
              </a:rPr>
              <a:t>ෂොට් එකක් දැම්මා </a:t>
            </a:r>
            <a:r>
              <a:rPr lang="en-US" altLang="en-US" sz="2800" dirty="0">
                <a:solidFill>
                  <a:schemeClr val="bg1"/>
                </a:solidFill>
                <a:latin typeface="FS-Chami." pitchFamily="2" charset="0"/>
              </a:rPr>
              <a:t>	</a:t>
            </a:r>
            <a:endParaRPr lang="en-US" altLang="en-US" sz="2800" dirty="0">
              <a:solidFill>
                <a:schemeClr val="bg1"/>
              </a:solidFill>
              <a:latin typeface="Ax-NormalA" pitchFamily="2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x-NormalA" pitchFamily="2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 sz="2800" b="1" dirty="0">
              <a:solidFill>
                <a:schemeClr val="bg1"/>
              </a:solidFill>
              <a:latin typeface="Ax-NormalA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en-US" sz="2800" b="1" dirty="0">
              <a:solidFill>
                <a:schemeClr val="bg1"/>
              </a:solidFill>
              <a:latin typeface="Ax-NormalA" pitchFamily="2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chemeClr val="bg1"/>
                </a:solidFill>
                <a:latin typeface="Ax-NormalA" pitchFamily="2" charset="0"/>
              </a:rPr>
              <a:t> </a:t>
            </a:r>
          </a:p>
          <a:p>
            <a:endParaRPr lang="en-US" altLang="en-US" dirty="0">
              <a:solidFill>
                <a:schemeClr val="bg1"/>
              </a:solidFill>
              <a:latin typeface="Ax-NormalA" pitchFamily="2" charset="0"/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2CCB2487-F038-4ADA-8246-029CB5689B1E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676400"/>
            <a:ext cx="533400" cy="4572000"/>
            <a:chOff x="3886200" y="1676400"/>
            <a:chExt cx="533400" cy="4572000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AFED4710-A105-4E37-A9A1-54C0E7A681AC}"/>
                </a:ext>
              </a:extLst>
            </p:cNvPr>
            <p:cNvSpPr/>
            <p:nvPr/>
          </p:nvSpPr>
          <p:spPr>
            <a:xfrm>
              <a:off x="3886200" y="1676400"/>
              <a:ext cx="533400" cy="228600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FFFF99"/>
                </a:solidFill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01F08753-F445-498C-B230-B1FA877976FF}"/>
                </a:ext>
              </a:extLst>
            </p:cNvPr>
            <p:cNvSpPr/>
            <p:nvPr/>
          </p:nvSpPr>
          <p:spPr>
            <a:xfrm>
              <a:off x="3886200" y="4572000"/>
              <a:ext cx="533400" cy="228600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AC5CB43F-96C9-4496-B56F-D303E502E48B}"/>
                </a:ext>
              </a:extLst>
            </p:cNvPr>
            <p:cNvSpPr/>
            <p:nvPr/>
          </p:nvSpPr>
          <p:spPr>
            <a:xfrm>
              <a:off x="3886200" y="3124200"/>
              <a:ext cx="533400" cy="228600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DA0D4833-4CDE-4FB2-8242-01BB58983A73}"/>
                </a:ext>
              </a:extLst>
            </p:cNvPr>
            <p:cNvSpPr/>
            <p:nvPr/>
          </p:nvSpPr>
          <p:spPr>
            <a:xfrm>
              <a:off x="3886200" y="2438400"/>
              <a:ext cx="533400" cy="228600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6A072EAE-524E-44E5-940D-77A362FCCBC9}"/>
                </a:ext>
              </a:extLst>
            </p:cNvPr>
            <p:cNvSpPr/>
            <p:nvPr/>
          </p:nvSpPr>
          <p:spPr>
            <a:xfrm>
              <a:off x="3886200" y="3886200"/>
              <a:ext cx="533400" cy="228600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6F9F1177-ECD2-4803-A634-FA5992320F19}"/>
                </a:ext>
              </a:extLst>
            </p:cNvPr>
            <p:cNvSpPr/>
            <p:nvPr/>
          </p:nvSpPr>
          <p:spPr>
            <a:xfrm>
              <a:off x="3886200" y="5257800"/>
              <a:ext cx="533400" cy="228600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32B5E01-9611-4980-88F8-99DEF73436F8}"/>
                </a:ext>
              </a:extLst>
            </p:cNvPr>
            <p:cNvSpPr/>
            <p:nvPr/>
          </p:nvSpPr>
          <p:spPr>
            <a:xfrm>
              <a:off x="3886200" y="6019800"/>
              <a:ext cx="533400" cy="228600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C183E19-1940-4E1D-8A08-5B81B445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2" y="1164134"/>
            <a:ext cx="44196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FS-Chami." pitchFamily="2" charset="0"/>
              </a:rPr>
              <a:t> </a:t>
            </a:r>
            <a:r>
              <a:rPr lang="si-LK" altLang="en-US" sz="2800" dirty="0">
                <a:solidFill>
                  <a:schemeClr val="bg1"/>
                </a:solidFill>
                <a:latin typeface="FS-Chami." pitchFamily="2" charset="0"/>
              </a:rPr>
              <a:t>සපත්තුවටද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i-LK" altLang="en-US" sz="2800" dirty="0">
              <a:solidFill>
                <a:schemeClr val="bg1"/>
              </a:solidFill>
              <a:latin typeface="FS-Chami.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i-LK" altLang="en-US" sz="2800" dirty="0">
                <a:solidFill>
                  <a:schemeClr val="bg1"/>
                </a:solidFill>
                <a:latin typeface="FS-Chami." pitchFamily="2" charset="0"/>
              </a:rPr>
              <a:t> මාලු බාන්නද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i-LK" altLang="en-US" sz="2800" dirty="0">
              <a:solidFill>
                <a:schemeClr val="bg1"/>
              </a:solidFill>
              <a:latin typeface="FS-Chami.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i-LK" altLang="en-US" sz="2800" dirty="0">
                <a:solidFill>
                  <a:schemeClr val="bg1"/>
                </a:solidFill>
                <a:latin typeface="FS-Chami." pitchFamily="2" charset="0"/>
              </a:rPr>
              <a:t> තලගොයි දාන්න බැරිද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i-LK" altLang="en-US" sz="2800" dirty="0">
              <a:solidFill>
                <a:schemeClr val="bg1"/>
              </a:solidFill>
              <a:latin typeface="FS-Chami.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i-LK" altLang="en-US" sz="2800" dirty="0">
                <a:solidFill>
                  <a:schemeClr val="bg1"/>
                </a:solidFill>
                <a:latin typeface="FS-Chami." pitchFamily="2" charset="0"/>
              </a:rPr>
              <a:t> කොකා කෝලද බොන්නේ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i-LK" altLang="en-US" sz="2800" dirty="0">
              <a:solidFill>
                <a:schemeClr val="bg1"/>
              </a:solidFill>
              <a:latin typeface="FS-Chami.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i-LK" altLang="en-US" sz="2800" dirty="0">
                <a:solidFill>
                  <a:schemeClr val="bg1"/>
                </a:solidFill>
                <a:latin typeface="FS-Chami." pitchFamily="2" charset="0"/>
              </a:rPr>
              <a:t> ණයට කන්න පුලුවන්ද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i-LK" altLang="en-US" sz="2800" dirty="0">
              <a:solidFill>
                <a:schemeClr val="bg1"/>
              </a:solidFill>
              <a:latin typeface="FS-Chami.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i-LK" altLang="en-US" sz="2800" dirty="0">
                <a:solidFill>
                  <a:schemeClr val="bg1"/>
                </a:solidFill>
                <a:latin typeface="FS-Chami." pitchFamily="2" charset="0"/>
              </a:rPr>
              <a:t> අරක්කු බීලා අමාරුද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i-LK" altLang="en-US" sz="2800" dirty="0">
              <a:solidFill>
                <a:schemeClr val="bg1"/>
              </a:solidFill>
              <a:latin typeface="FS-Chami.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i-LK" altLang="en-US" sz="2800" dirty="0">
                <a:solidFill>
                  <a:schemeClr val="bg1"/>
                </a:solidFill>
                <a:latin typeface="FS-Chami." pitchFamily="2" charset="0"/>
              </a:rPr>
              <a:t> ගුටි කෑවද </a:t>
            </a:r>
            <a:r>
              <a:rPr lang="en-US" altLang="en-US" sz="2800" dirty="0">
                <a:solidFill>
                  <a:schemeClr val="bg1"/>
                </a:solidFill>
                <a:latin typeface="FS-Chami." pitchFamily="2" charset="0"/>
              </a:rPr>
              <a:t>	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62" name="Title 1">
            <a:extLst>
              <a:ext uri="{FF2B5EF4-FFF2-40B4-BE49-F238E27FC236}">
                <a16:creationId xmlns:a16="http://schemas.microsoft.com/office/drawing/2014/main" id="{85D2DA92-EAC2-4E3B-AA0D-57B8566D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91"/>
            <a:ext cx="78867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&lt;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ud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f,dfõ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ùrhska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w;rg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ßx.k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b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</a:b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ìh¾"wrlal=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iud.ï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b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</a:b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fï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W.kajkafka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fudllao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 </a:t>
            </a:r>
            <a:r>
              <a:rPr lang="en-US" altLang="en-US" sz="3200" kern="1200" dirty="0" err="1">
                <a:solidFill>
                  <a:schemeClr val="tx1"/>
                </a:solidFill>
                <a:latin typeface="FMGanganee" panose="00000400000000000000" pitchFamily="2" charset="0"/>
              </a:rPr>
              <a:t>okakjdo</a:t>
            </a:r>
            <a:r>
              <a:rPr lang="en-US" altLang="en-US" sz="3200" kern="1200" dirty="0">
                <a:solidFill>
                  <a:schemeClr val="tx1"/>
                </a:solidFill>
                <a:latin typeface="FMGanganee" panose="00000400000000000000" pitchFamily="2" charset="0"/>
              </a:rPr>
              <a:t>@</a:t>
            </a:r>
          </a:p>
        </p:txBody>
      </p:sp>
      <p:pic>
        <p:nvPicPr>
          <p:cNvPr id="8" name="Picture 6" descr="G:\Udaya\New Folder (2)\Picture &amp; Vedio\Promotion\baby.jpg">
            <a:extLst>
              <a:ext uri="{FF2B5EF4-FFF2-40B4-BE49-F238E27FC236}">
                <a16:creationId xmlns:a16="http://schemas.microsoft.com/office/drawing/2014/main" id="{58395F95-39C2-4C76-B283-FA36B5C42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834" r="-1" b="-1"/>
          <a:stretch/>
        </p:blipFill>
        <p:spPr bwMode="auto">
          <a:xfrm>
            <a:off x="138418" y="2962911"/>
            <a:ext cx="1691597" cy="315523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2" name="Picture 2" descr="G:\Udaya\New Folder (2)\Picture &amp; Vedio\Promotion\Suranga ADIC 016.jpg">
            <a:extLst>
              <a:ext uri="{FF2B5EF4-FFF2-40B4-BE49-F238E27FC236}">
                <a16:creationId xmlns:a16="http://schemas.microsoft.com/office/drawing/2014/main" id="{04472260-7530-4991-AE48-C40B3B853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6549" r="11967" b="-1"/>
          <a:stretch/>
        </p:blipFill>
        <p:spPr bwMode="auto">
          <a:xfrm>
            <a:off x="1931772" y="2962911"/>
            <a:ext cx="1691596" cy="3155238"/>
          </a:xfrm>
          <a:prstGeom prst="rect">
            <a:avLst/>
          </a:prstGeom>
        </p:spPr>
      </p:pic>
      <p:pic>
        <p:nvPicPr>
          <p:cNvPr id="10" name="Picture 4" descr="G:\Udaya\New Folder (2)\Picture &amp; Vedio\Promotion\003.tif">
            <a:extLst>
              <a:ext uri="{FF2B5EF4-FFF2-40B4-BE49-F238E27FC236}">
                <a16:creationId xmlns:a16="http://schemas.microsoft.com/office/drawing/2014/main" id="{62AC02C2-90B5-4C5C-96A3-EE1C23228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368" r="17741" b="-1"/>
          <a:stretch/>
        </p:blipFill>
        <p:spPr bwMode="auto">
          <a:xfrm>
            <a:off x="3725124" y="2962911"/>
            <a:ext cx="1691597" cy="3155238"/>
          </a:xfrm>
          <a:prstGeom prst="rect">
            <a:avLst/>
          </a:prstGeom>
        </p:spPr>
      </p:pic>
      <p:pic>
        <p:nvPicPr>
          <p:cNvPr id="9" name="Picture 5" descr="G:\Udaya\New Folder (2)\Picture &amp; Vedio\Promotion\006.tif">
            <a:extLst>
              <a:ext uri="{FF2B5EF4-FFF2-40B4-BE49-F238E27FC236}">
                <a16:creationId xmlns:a16="http://schemas.microsoft.com/office/drawing/2014/main" id="{29FD6755-390D-4B23-8ECB-3E8F01605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7433" r="19676" b="-1"/>
          <a:stretch/>
        </p:blipFill>
        <p:spPr bwMode="auto">
          <a:xfrm>
            <a:off x="5518478" y="2962911"/>
            <a:ext cx="1691596" cy="3155238"/>
          </a:xfrm>
          <a:prstGeom prst="rect">
            <a:avLst/>
          </a:prstGeom>
        </p:spPr>
      </p:pic>
      <p:pic>
        <p:nvPicPr>
          <p:cNvPr id="60419" name="Picture 3" descr="G:\Udaya\New Folder (2)\Picture &amp; Vedio\Promotion\Suranga ADIC 005.jpg">
            <a:extLst>
              <a:ext uri="{FF2B5EF4-FFF2-40B4-BE49-F238E27FC236}">
                <a16:creationId xmlns:a16="http://schemas.microsoft.com/office/drawing/2014/main" id="{B2A463E8-4482-47DE-AB07-CA56457DA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7473" r="42316" b="-4"/>
          <a:stretch/>
        </p:blipFill>
        <p:spPr bwMode="auto">
          <a:xfrm>
            <a:off x="7311831" y="2962911"/>
            <a:ext cx="1691597" cy="315523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E3E5F56-04AC-48F6-B30E-D9C4C1781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CDAEFB19-78B1-4412-8791-DEBC3BFF0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058" y="640080"/>
            <a:ext cx="8190312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210" name="Picture 3" descr="G:\Promotion\cartoon photo\hqdefault.jpg">
            <a:extLst>
              <a:ext uri="{FF2B5EF4-FFF2-40B4-BE49-F238E27FC236}">
                <a16:creationId xmlns:a16="http://schemas.microsoft.com/office/drawing/2014/main" id="{1A1F9946-71E9-45EB-B52F-4045A37BC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1" r="-1" b="-1"/>
          <a:stretch/>
        </p:blipFill>
        <p:spPr bwMode="auto">
          <a:xfrm>
            <a:off x="726948" y="960120"/>
            <a:ext cx="7708392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6" descr="C:\Documents and Settings\Social Mobilization\Desktop\UDAYA\A5.JPG">
            <a:extLst>
              <a:ext uri="{FF2B5EF4-FFF2-40B4-BE49-F238E27FC236}">
                <a16:creationId xmlns:a16="http://schemas.microsoft.com/office/drawing/2014/main" id="{741D99ED-8CC8-4013-BBB1-94FD62070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4" b="3037"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38917" name="Picture 7" descr="C:\Documents and Settings\Social Mobilization\Desktop\UDAYA\A6.JPG">
            <a:extLst>
              <a:ext uri="{FF2B5EF4-FFF2-40B4-BE49-F238E27FC236}">
                <a16:creationId xmlns:a16="http://schemas.microsoft.com/office/drawing/2014/main" id="{01F4824D-8A40-42E0-A69C-1BECABDC6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" b="12730"/>
          <a:stretch/>
        </p:blipFill>
        <p:spPr bwMode="auto"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8915" name="Picture 5" descr="C:\Documents and Settings\Social Mobilization\Desktop\UDAYA\A4.JPG">
            <a:extLst>
              <a:ext uri="{FF2B5EF4-FFF2-40B4-BE49-F238E27FC236}">
                <a16:creationId xmlns:a16="http://schemas.microsoft.com/office/drawing/2014/main" id="{8BB30CD2-7F4C-4ED6-9643-F5499BB97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8778" r="13428" b="-3"/>
          <a:stretch/>
        </p:blipFill>
        <p:spPr bwMode="auto">
          <a:xfrm>
            <a:off x="5593726" y="-22547"/>
            <a:ext cx="2856849" cy="3139531"/>
          </a:xfrm>
          <a:prstGeom prst="rect">
            <a:avLst/>
          </a:prstGeom>
        </p:spPr>
      </p:pic>
      <p:pic>
        <p:nvPicPr>
          <p:cNvPr id="38914" name="Picture 4" descr="C:\Documents and Settings\Social Mobilization\Desktop\UDAYA\A3.JPG">
            <a:extLst>
              <a:ext uri="{FF2B5EF4-FFF2-40B4-BE49-F238E27FC236}">
                <a16:creationId xmlns:a16="http://schemas.microsoft.com/office/drawing/2014/main" id="{F53E1FA8-49DE-4DBC-8D17-1F005D43A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r="9661"/>
          <a:stretch/>
        </p:blipFill>
        <p:spPr bwMode="auto">
          <a:xfrm>
            <a:off x="20" y="4065775"/>
            <a:ext cx="3750870" cy="2792224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6" name="Picture 2" descr="C:\Documents and Settings\Social Mobilization\Desktop\UDAYA\556.JPG">
            <a:extLst>
              <a:ext uri="{FF2B5EF4-FFF2-40B4-BE49-F238E27FC236}">
                <a16:creationId xmlns:a16="http://schemas.microsoft.com/office/drawing/2014/main" id="{A1A633B3-7C51-4D1F-B7F0-08E9C237C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4724" r="1" b="18536"/>
          <a:stretch/>
        </p:blipFill>
        <p:spPr bwMode="auto"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62467" name="Picture 3" descr="C:\Documents and Settings\Social Mobilization\Desktop\UDAYA\04.bmp">
            <a:extLst>
              <a:ext uri="{FF2B5EF4-FFF2-40B4-BE49-F238E27FC236}">
                <a16:creationId xmlns:a16="http://schemas.microsoft.com/office/drawing/2014/main" id="{5A04C9EE-9E30-4A61-B566-9113D1BE8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-3" b="4846"/>
          <a:stretch/>
        </p:blipFill>
        <p:spPr bwMode="auto"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2" descr="C:\Documents and Settings\Social Mobilization\Desktop\UDAYA\A1.JPG">
            <a:extLst>
              <a:ext uri="{FF2B5EF4-FFF2-40B4-BE49-F238E27FC236}">
                <a16:creationId xmlns:a16="http://schemas.microsoft.com/office/drawing/2014/main" id="{010E2C9B-5D62-41AD-BF6C-8A811782E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2551" r="2" b="2209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 descr="C:\Documents and Settings\Social Mobilization\Desktop\UDAYA\A2.JPG">
            <a:extLst>
              <a:ext uri="{FF2B5EF4-FFF2-40B4-BE49-F238E27FC236}">
                <a16:creationId xmlns:a16="http://schemas.microsoft.com/office/drawing/2014/main" id="{6F96D0B2-F574-40BB-93D3-C24D1A452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10933" b="3"/>
          <a:stretch/>
        </p:blipFill>
        <p:spPr bwMode="auto"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</p:cSld>
  <p:clrMapOvr>
    <a:masterClrMapping/>
  </p:clrMapOvr>
  <p:transition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78CC243A-BC3F-4E63-9DF6-C7818F72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562600"/>
            <a:ext cx="8229600" cy="1143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3399"/>
                </a:solidFill>
              </a:rPr>
              <a:t>Thank You </a:t>
            </a:r>
          </a:p>
        </p:txBody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7DF4DC7B-9245-4938-97F7-A67EA7629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/>
          <a:lstStyle/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endParaRPr lang="en-US" altLang="en-US">
              <a:solidFill>
                <a:srgbClr val="FFC000"/>
              </a:solidFill>
            </a:endParaRP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Calibri (Headings)"/>
            </a:endParaRP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Calibri (Headings)"/>
            </a:endParaRP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Calibri (Headings)"/>
              </a:rPr>
              <a:t>40/18, Park Road</a:t>
            </a: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Calibri (Headings)"/>
              </a:rPr>
              <a:t>Colombo 05.</a:t>
            </a: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Calibri (Headings)"/>
              </a:rPr>
              <a:t>011 2 58 44 16</a:t>
            </a: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Calibri (Headings)"/>
              </a:rPr>
              <a:t>0714240238</a:t>
            </a:r>
          </a:p>
          <a:p>
            <a:pPr marL="273050" indent="-273050" algn="ctr" eaLnBrk="1" hangingPunct="1">
              <a:buClr>
                <a:srgbClr val="9BBB59"/>
              </a:buClr>
              <a:buFont typeface="Arial" panose="020B0604020202020204" pitchFamily="34" charset="0"/>
              <a:buNone/>
            </a:pPr>
            <a:r>
              <a:rPr lang="en-US" altLang="en-US" sz="2800" u="sng">
                <a:solidFill>
                  <a:schemeClr val="bg1"/>
                </a:solidFill>
                <a:hlinkClick r:id="rId2"/>
              </a:rPr>
              <a:t>www.adicsrilanka.org</a:t>
            </a:r>
            <a:endParaRPr lang="en-US" altLang="en-US" sz="2800" u="sng">
              <a:solidFill>
                <a:schemeClr val="bg1"/>
              </a:solidFill>
            </a:endParaRP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endParaRPr lang="en-US" altLang="en-US" sz="2800">
              <a:solidFill>
                <a:srgbClr val="00B0F0"/>
              </a:solidFill>
              <a:latin typeface="Calibri (Headings)"/>
            </a:endParaRPr>
          </a:p>
          <a:p>
            <a:pPr marL="273050" indent="-273050" algn="ctr" eaLnBrk="1" hangingPunct="1">
              <a:buClr>
                <a:srgbClr val="9BBB59"/>
              </a:buClr>
              <a:buFontTx/>
              <a:buNone/>
            </a:pPr>
            <a:r>
              <a:rPr lang="en-US" altLang="en-US" sz="4400"/>
              <a:t> </a:t>
            </a:r>
          </a:p>
        </p:txBody>
      </p:sp>
      <p:pic>
        <p:nvPicPr>
          <p:cNvPr id="109572" name="Picture 4" descr="ADIC-logo.png">
            <a:extLst>
              <a:ext uri="{FF2B5EF4-FFF2-40B4-BE49-F238E27FC236}">
                <a16:creationId xmlns:a16="http://schemas.microsoft.com/office/drawing/2014/main" id="{7611CA01-9666-4AC5-A09E-216B00C82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438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5" name="Picture 2" descr="http://www.who.int/entity/tobacco/healthwarningsdatabase/tobacco_large_Brunei_oral_01_large_en.jpg">
            <a:extLst>
              <a:ext uri="{FF2B5EF4-FFF2-40B4-BE49-F238E27FC236}">
                <a16:creationId xmlns:a16="http://schemas.microsoft.com/office/drawing/2014/main" id="{16244EEA-2E32-471A-87D1-B3F39B220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 r="-5" b="-5"/>
          <a:stretch/>
        </p:blipFill>
        <p:spPr bwMode="auto">
          <a:xfrm>
            <a:off x="480957" y="557186"/>
            <a:ext cx="3009765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Cigarette causes mouth cancer">
            <a:extLst>
              <a:ext uri="{FF2B5EF4-FFF2-40B4-BE49-F238E27FC236}">
                <a16:creationId xmlns:a16="http://schemas.microsoft.com/office/drawing/2014/main" id="{ACB13227-E655-4650-B69E-F535110E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r="6996" b="-1"/>
          <a:stretch/>
        </p:blipFill>
        <p:spPr bwMode="auto">
          <a:xfrm>
            <a:off x="482600" y="2957665"/>
            <a:ext cx="3008122" cy="33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http://i.usatoday.net/yourlife/_photos/2011/11/07/Ruling-delays-graphic-images-on-cigarettes-0VIIVGG-x-large.jpg">
            <a:extLst>
              <a:ext uri="{FF2B5EF4-FFF2-40B4-BE49-F238E27FC236}">
                <a16:creationId xmlns:a16="http://schemas.microsoft.com/office/drawing/2014/main" id="{E4653C12-41CB-4A37-87FB-C9B3E3725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r="22199"/>
          <a:stretch/>
        </p:blipFill>
        <p:spPr bwMode="auto">
          <a:xfrm>
            <a:off x="3635117" y="557189"/>
            <a:ext cx="5026282" cy="57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754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338" name="Picture 2" descr="Image result for smoking effects">
            <a:extLst>
              <a:ext uri="{FF2B5EF4-FFF2-40B4-BE49-F238E27FC236}">
                <a16:creationId xmlns:a16="http://schemas.microsoft.com/office/drawing/2014/main" id="{56A4118E-2DF4-4041-AB24-EF1123A7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/>
          <a:stretch>
            <a:fillRect/>
          </a:stretch>
        </p:blipFill>
        <p:spPr bwMode="auto">
          <a:xfrm>
            <a:off x="2628900" y="1295400"/>
            <a:ext cx="2514600" cy="4229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Image result for smokeless tobacco effect">
            <a:extLst>
              <a:ext uri="{FF2B5EF4-FFF2-40B4-BE49-F238E27FC236}">
                <a16:creationId xmlns:a16="http://schemas.microsoft.com/office/drawing/2014/main" id="{75E7378E-6875-460C-A7C8-AEA5FFDF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20512"/>
          <a:stretch>
            <a:fillRect/>
          </a:stretch>
        </p:blipFill>
        <p:spPr bwMode="auto">
          <a:xfrm>
            <a:off x="5207000" y="1295400"/>
            <a:ext cx="4445000" cy="4229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1">
            <a:extLst>
              <a:ext uri="{FF2B5EF4-FFF2-40B4-BE49-F238E27FC236}">
                <a16:creationId xmlns:a16="http://schemas.microsoft.com/office/drawing/2014/main" id="{5F6668AE-4FB7-4802-BAC1-6D6AC565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400300"/>
            <a:ext cx="2057400" cy="2057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r>
              <a:rPr lang="en-US" altLang="en-US" sz="1950">
                <a:solidFill>
                  <a:srgbClr val="FFFFFF"/>
                </a:solidFill>
                <a:latin typeface="FMSamantha" panose="00000400000000000000" pitchFamily="2" charset="0"/>
              </a:rPr>
              <a:t>ÿïl=vq</a:t>
            </a:r>
            <a:r>
              <a:rPr lang="en-US" altLang="en-US" sz="1950">
                <a:solidFill>
                  <a:srgbClr val="FFFFFF"/>
                </a:solidFill>
              </a:rPr>
              <a:t>,</a:t>
            </a:r>
            <a:r>
              <a:rPr lang="en-US" altLang="en-US" sz="1950">
                <a:solidFill>
                  <a:srgbClr val="FFFFFF"/>
                </a:solidFill>
                <a:latin typeface="FMSamantha" panose="00000400000000000000" pitchFamily="2" charset="0"/>
              </a:rPr>
              <a:t> udjd</a:t>
            </a:r>
            <a:r>
              <a:rPr lang="en-US" altLang="en-US" sz="1950">
                <a:solidFill>
                  <a:srgbClr val="FFFFFF"/>
                </a:solidFill>
              </a:rPr>
              <a:t> ,</a:t>
            </a:r>
            <a:r>
              <a:rPr lang="en-US" altLang="en-US" sz="1950">
                <a:solidFill>
                  <a:srgbClr val="FFFFFF"/>
                </a:solidFill>
                <a:latin typeface="FMSamantha" panose="00000400000000000000" pitchFamily="2" charset="0"/>
              </a:rPr>
              <a:t> ;=,a </a:t>
            </a: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enna\Documents\ADIC Presentations\Pic\Slide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388" name="Picture 4" descr="sad-face.png">
            <a:extLst>
              <a:ext uri="{FF2B5EF4-FFF2-40B4-BE49-F238E27FC236}">
                <a16:creationId xmlns:a16="http://schemas.microsoft.com/office/drawing/2014/main" id="{B5042A47-8B98-4AF8-8190-7C3F42EB7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11311"/>
          <a:stretch/>
        </p:blipFill>
        <p:spPr bwMode="auto">
          <a:xfrm>
            <a:off x="20" y="907231"/>
            <a:ext cx="3628510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3E5BA-84D3-46EF-A75E-9D8731DD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157" y="1219200"/>
            <a:ext cx="4211156" cy="3639289"/>
          </a:xfrm>
        </p:spPr>
        <p:txBody>
          <a:bodyPr anchor="ctr">
            <a:normAutofit/>
          </a:bodyPr>
          <a:lstStyle/>
          <a:p>
            <a:pPr marL="273050" indent="-273050" eaLnBrk="1" hangingPunct="1">
              <a:buClr>
                <a:srgbClr val="9BBB59"/>
              </a:buClr>
              <a:buFontTx/>
              <a:buNone/>
            </a:pPr>
            <a:r>
              <a:rPr lang="si-LK" altLang="en-US" sz="2400" dirty="0">
                <a:solidFill>
                  <a:srgbClr val="000000"/>
                </a:solidFill>
                <a:latin typeface="FS-Chami." pitchFamily="2" charset="0"/>
              </a:rPr>
              <a:t>කැහැ කැහැ කඳුළු, හොටු පෙරාගෙන සිගරට් බීලා...   </a:t>
            </a:r>
          </a:p>
          <a:p>
            <a:pPr marL="273050" indent="-273050" eaLnBrk="1" hangingPunct="1">
              <a:buClr>
                <a:srgbClr val="9BBB59"/>
              </a:buClr>
              <a:buFontTx/>
              <a:buNone/>
            </a:pPr>
            <a:endParaRPr lang="si-LK" altLang="en-US" sz="2400" dirty="0">
              <a:solidFill>
                <a:srgbClr val="000000"/>
              </a:solidFill>
              <a:latin typeface="FS-Chami." pitchFamily="2" charset="0"/>
            </a:endParaRPr>
          </a:p>
          <a:p>
            <a:pPr marL="273050" indent="-273050" eaLnBrk="1" hangingPunct="1">
              <a:buClr>
                <a:srgbClr val="9BBB59"/>
              </a:buClr>
              <a:buFontTx/>
              <a:buNone/>
            </a:pPr>
            <a:r>
              <a:rPr lang="si-LK" altLang="en-US" sz="2400" dirty="0">
                <a:solidFill>
                  <a:srgbClr val="000000"/>
                </a:solidFill>
                <a:latin typeface="FS-Chami." pitchFamily="2" charset="0"/>
              </a:rPr>
              <a:t> තොල් කළු වෙලා</a:t>
            </a:r>
          </a:p>
          <a:p>
            <a:pPr marL="273050" indent="-273050" eaLnBrk="1" hangingPunct="1">
              <a:buClr>
                <a:srgbClr val="9BBB59"/>
              </a:buClr>
              <a:buFontTx/>
              <a:buNone/>
            </a:pPr>
            <a:r>
              <a:rPr lang="si-LK" altLang="en-US" sz="2400" dirty="0">
                <a:solidFill>
                  <a:srgbClr val="000000"/>
                </a:solidFill>
                <a:latin typeface="FS-Chami." pitchFamily="2" charset="0"/>
              </a:rPr>
              <a:t> ඇස් බොරපාට වෙලා </a:t>
            </a:r>
          </a:p>
          <a:p>
            <a:pPr marL="273050" indent="-273050" eaLnBrk="1" hangingPunct="1">
              <a:buClr>
                <a:srgbClr val="9BBB59"/>
              </a:buClr>
              <a:buFontTx/>
              <a:buNone/>
            </a:pPr>
            <a:r>
              <a:rPr lang="si-LK" altLang="en-US" sz="2400" dirty="0">
                <a:solidFill>
                  <a:srgbClr val="000000"/>
                </a:solidFill>
                <a:latin typeface="FS-Chami." pitchFamily="2" charset="0"/>
              </a:rPr>
              <a:t> වයසට වඩා වයසක පෙනුම </a:t>
            </a:r>
          </a:p>
          <a:p>
            <a:pPr marL="273050" indent="-273050" eaLnBrk="1" hangingPunct="1">
              <a:buClr>
                <a:srgbClr val="9BBB59"/>
              </a:buClr>
              <a:buFontTx/>
              <a:buNone/>
            </a:pPr>
            <a:r>
              <a:rPr lang="si-LK" altLang="en-US" sz="2400" dirty="0">
                <a:solidFill>
                  <a:srgbClr val="000000"/>
                </a:solidFill>
                <a:latin typeface="FS-Chami." pitchFamily="2" charset="0"/>
              </a:rPr>
              <a:t> නිතරම තරහෙන් ඉන්නෙ</a:t>
            </a:r>
            <a:endParaRPr lang="en-US" altLang="en-US" sz="1700" dirty="0">
              <a:solidFill>
                <a:srgbClr val="000000"/>
              </a:solidFill>
              <a:latin typeface="FS-Chami." pitchFamily="2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.huffpost.com/gen/1414862/thumbs/o-TOBACCO-570.jpg">
            <a:extLst>
              <a:ext uri="{FF2B5EF4-FFF2-40B4-BE49-F238E27FC236}">
                <a16:creationId xmlns:a16="http://schemas.microsoft.com/office/drawing/2014/main" id="{B4883F8B-AFBD-4033-A35A-DEFD75D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67400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FAD363-CB3F-4457-AEE8-8F475BCEBB93}"/>
              </a:ext>
            </a:extLst>
          </p:cNvPr>
          <p:cNvSpPr/>
          <p:nvPr/>
        </p:nvSpPr>
        <p:spPr>
          <a:xfrm>
            <a:off x="1066800" y="5029200"/>
            <a:ext cx="70104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FMGanganee" pitchFamily="2" charset="0"/>
              </a:rPr>
              <a:t>ÿïmdkh</a:t>
            </a:r>
            <a:r>
              <a:rPr lang="en-US" sz="3600">
                <a:solidFill>
                  <a:srgbClr val="C00000"/>
                </a:solidFill>
                <a:latin typeface="FMGanganee" pitchFamily="2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FMGanganee" pitchFamily="2" charset="0"/>
              </a:rPr>
              <a:t>Tnj</a:t>
            </a:r>
            <a:r>
              <a:rPr lang="en-US" sz="3600">
                <a:solidFill>
                  <a:srgbClr val="C00000"/>
                </a:solidFill>
                <a:latin typeface="FMGanganee" pitchFamily="2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4800">
                <a:solidFill>
                  <a:srgbClr val="C00000"/>
                </a:solidFill>
                <a:latin typeface="FMGanganee" pitchFamily="2" charset="0"/>
              </a:rPr>
              <a:t>wj,iaik lrhs</a:t>
            </a:r>
            <a:endParaRPr lang="en-US" sz="4800" dirty="0">
              <a:solidFill>
                <a:schemeClr val="bg1"/>
              </a:solidFill>
              <a:latin typeface="FMGanganee" pitchFamily="2" charset="0"/>
            </a:endParaRP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888</Words>
  <Application>Microsoft Office PowerPoint</Application>
  <PresentationFormat>On-screen Show (4:3)</PresentationFormat>
  <Paragraphs>117</Paragraphs>
  <Slides>48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0KDBOLIDDA</vt:lpstr>
      <vt:lpstr>0KDDASPETHI</vt:lpstr>
      <vt:lpstr>Arial</vt:lpstr>
      <vt:lpstr>Ax-NormalA</vt:lpstr>
      <vt:lpstr>Calibri</vt:lpstr>
      <vt:lpstr>Calibri (Headings)</vt:lpstr>
      <vt:lpstr>FMAbabld</vt:lpstr>
      <vt:lpstr>FMBasuru</vt:lpstr>
      <vt:lpstr>FMBindumathi</vt:lpstr>
      <vt:lpstr>FMGanganee</vt:lpstr>
      <vt:lpstr>FMSamantha</vt:lpstr>
      <vt:lpstr>FS-Chami.</vt:lpstr>
      <vt:lpstr>Times New Roman</vt:lpstr>
      <vt:lpstr>Wingdings</vt:lpstr>
      <vt:lpstr>Office Theme</vt:lpstr>
      <vt:lpstr>CorelDRAW</vt:lpstr>
      <vt:lpstr>PowerPoint Presentation</vt:lpstr>
      <vt:lpstr>PowerPoint Presentation</vt:lpstr>
      <vt:lpstr>සිගරට්, බියර්, අරක්කු හෝ වෙනත් මත්ද්‍රව්‍ය භාවිතයෙන් සිදු වන්නේ කුමක්ද? </vt:lpstr>
      <vt:lpstr>PowerPoint Presentation</vt:lpstr>
      <vt:lpstr>PowerPoint Presentation</vt:lpstr>
      <vt:lpstr>ÿïl=vq, udjd , ;=,a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කාටූන් </vt:lpstr>
      <vt:lpstr>PowerPoint Presentation</vt:lpstr>
      <vt:lpstr>PowerPoint Presentation</vt:lpstr>
      <vt:lpstr> ටෙලිනාට්‍ය  සහ චිත්‍රපට දරුවන්  සිගරට් බොන්නෙක් බවට පත් කරන ප්‍රමුඛතම සාධකය වේ</vt:lpstr>
      <vt:lpstr>PowerPoint Presentation</vt:lpstr>
      <vt:lpstr>PowerPoint Presentation</vt:lpstr>
      <vt:lpstr>PowerPoint Presentation</vt:lpstr>
      <vt:lpstr>පුවත්පත්</vt:lpstr>
      <vt:lpstr>PowerPoint Presentation</vt:lpstr>
      <vt:lpstr>PowerPoint Presentation</vt:lpstr>
      <vt:lpstr>uoHidr Alcohol </vt:lpstr>
      <vt:lpstr>PowerPoint Presentation</vt:lpstr>
      <vt:lpstr>wrlal= fndkafka wehs @</vt:lpstr>
      <vt:lpstr>uoHidr ridhkh .ek f;areï .ekSu</vt:lpstr>
      <vt:lpstr>ir, m¾fhaIK</vt:lpstr>
      <vt:lpstr>PowerPoint Presentation</vt:lpstr>
      <vt:lpstr>PowerPoint Presentation</vt:lpstr>
      <vt:lpstr>wrlal= fndk fj,dfú uqyqK fldfyduo @</vt:lpstr>
      <vt:lpstr>PowerPoint Presentation</vt:lpstr>
      <vt:lpstr>W;af;acl ,laIK @ wjmsvl ,laIK @</vt:lpstr>
      <vt:lpstr>jfgka tl;=fjk foaj,a</vt:lpstr>
      <vt:lpstr>PowerPoint Presentation</vt:lpstr>
      <vt:lpstr>PowerPoint Presentation</vt:lpstr>
      <vt:lpstr>wms lshk jpk j,ska rij;a lsÍu </vt:lpstr>
      <vt:lpstr>&lt;ud f,dfõ ùrhska w;rg ßx.k  ìh¾"wrlal= iud.ï  fï W.kajkafka fudllao okakjdo@</vt:lpstr>
      <vt:lpstr>PowerPoint Presentation</vt:lpstr>
      <vt:lpstr>PowerPoint Presentation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මද්‍යසාර, දුම්වැටි, මත්ද්‍රව්‍ය ගැන ඇත්ත සොයමු</dc:title>
  <dc:creator>amaranath tenna</dc:creator>
  <cp:lastModifiedBy>Amaranath Tenna</cp:lastModifiedBy>
  <cp:revision>3</cp:revision>
  <dcterms:created xsi:type="dcterms:W3CDTF">2020-12-17T18:45:23Z</dcterms:created>
  <dcterms:modified xsi:type="dcterms:W3CDTF">2022-10-28T07:32:19Z</dcterms:modified>
</cp:coreProperties>
</file>