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9" r:id="rId5"/>
    <p:sldId id="270" r:id="rId6"/>
    <p:sldId id="271" r:id="rId7"/>
    <p:sldId id="331" r:id="rId8"/>
    <p:sldId id="259" r:id="rId9"/>
    <p:sldId id="263" r:id="rId10"/>
    <p:sldId id="260" r:id="rId11"/>
    <p:sldId id="26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CA675-EC94-4C1B-BF36-CFACE659D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A6E95-0FF1-4131-903C-5EEC7399E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F9D08-3B47-4B5D-B748-79CD3567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5E2FF-D540-472B-AB40-765D39B7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B2CEE-925F-4159-99CA-C9759421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6AD6-47E0-432B-B4A1-915BBEE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7CC6E-C8E0-4E8C-9F48-74C618735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FBFCE-65C6-409C-A361-DACD0004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840E9-946E-48FB-853D-0AABBFD4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40803-D7D9-434F-AE46-CB8B871DD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7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0C3776-F87D-4FA1-B1BC-03FF0F29C7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68E1C-2EEE-44D2-8459-C92A2DAC1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48511-E468-4A6E-8892-23269B9A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4722-4CBE-444A-9DDA-04A2FBA67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DC47-653C-4E30-AD39-421988A7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3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CC8C-A138-4127-8ECE-59366FDD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3228F-64DB-464F-80CC-FCF18D85C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DF7AD-6742-434E-8DCA-49D4F795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F256-ADDD-4D78-AA94-EEF51AA3F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74238-E344-499D-B62D-9282ACEC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6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8048-B809-4479-B168-54158234F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8210C-D114-4511-8B97-CE36E0B7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00284-CDF7-4159-8BD6-34F71E9D5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19E32-1E7B-42C4-838F-1021E0A71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D20B2-6D44-41A7-8769-42A4258C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8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73A3-6BE8-493A-8096-D042F679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5D618-BF47-44E5-B8B8-C2C158770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3E1E3-8150-44C5-ACD3-5E02E5624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3AB86-BFD0-4030-B5FE-343783DE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E5CCA-A764-4C15-9784-94B5AF11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7C951-B05B-48E9-B576-877BEF5A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4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4E1C-8F99-4F8E-8ECA-15AB057B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B0B8F-7206-4A73-B7E6-86D42B097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5CF7C-4D1D-4BDD-A082-FDF6E6B4F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83672-5E84-4161-A4F5-99CD2BB21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1201FE-5274-4E56-A97E-37A8D13A49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92C651-CF16-4E2C-8BCF-AC62B091B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4407FE-E504-41BA-BE06-4F4B71AE8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1E6F90-E96E-48FA-B62B-26450631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8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93B31-DA09-4A82-99F2-ECEC7AEE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9A326-DF26-439B-B485-374F5FBC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FAD85-E92E-4BB8-AD6B-B42970FC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79B66-455F-4B79-8353-F4670A1F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7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9B7AE-5E4C-4828-9745-94436A68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4F6DC-069C-4B9E-9D53-8543ED73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F7EA5-C053-4CF1-BCBC-2C0BB0E5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5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CC51B-7AD6-4D87-B1EE-9A1B3909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EEB87-B9A4-438C-901F-7374EE6B3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D76B1-70BA-496C-AFAD-B3F42847B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19405-3463-499F-AA54-3817097E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CD7C1-F85E-4A39-A79B-ACD69FE6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BCCF3-D3BF-405E-8511-10A352D6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7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EC2A-9CE8-4A70-A564-8191CD1E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E59EF-9FDE-467D-89B0-E0591780DD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A2E1B-3529-4D62-BD61-00B4693E1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7D536-3E2F-47D8-A8ED-759F362B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30227-0F83-4F80-A5A8-0838EED0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E2590-A341-4576-B4F9-A5E0025F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1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CA5599-3D95-4E83-A878-0E75A056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E352-80B3-45E5-BA20-4CDCCB165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9F52A-8671-4198-94E2-3D4825B38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16992-5B06-40B8-BDE4-A183A884FA8B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3A6D3-E013-42A4-9005-5E8D841EF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793E4-0F66-4EF8-B785-ABA85953D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87606-BE22-47DA-9FAC-772A1852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9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039DB30E-C3ED-4CEE-9F6D-2C7541F30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FE3F4-A9E7-4A74-A4EB-1CBC40ADE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r="1" b="1"/>
          <a:stretch/>
        </p:blipFill>
        <p:spPr>
          <a:xfrm>
            <a:off x="3024112" y="983227"/>
            <a:ext cx="9167888" cy="5874772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6545454-B9E0-4726-81C9-AC01292A8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7" r="17730"/>
          <a:stretch/>
        </p:blipFill>
        <p:spPr bwMode="auto">
          <a:xfrm>
            <a:off x="3" y="2"/>
            <a:ext cx="5754962" cy="5334737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55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E374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D5AD0-BBC7-4C34-B3FA-C67D21B0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latin typeface="FMAbabld" panose="00000700000000000000" pitchFamily="2" charset="0"/>
              </a:rPr>
              <a:t>mdif,a .=rejre .=rejßh fï oj,a j,g olajk m%;spdrh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" name="Picture 2" descr="Daily Mirror - Sri Lanka Latest Breaking News and Headlines - Print Edition  SJMS organises educational seminars for O/L students">
            <a:extLst>
              <a:ext uri="{FF2B5EF4-FFF2-40B4-BE49-F238E27FC236}">
                <a16:creationId xmlns:a16="http://schemas.microsoft.com/office/drawing/2014/main" id="{125E1774-68C2-4086-8444-35C3ACA3D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r="538" b="2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F5BD9-7539-4F01-8A95-846C22318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9763" y="989045"/>
            <a:ext cx="3997981" cy="5228911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wkjYH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jákdlula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§u </a:t>
            </a:r>
          </a:p>
          <a:p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m%udKhg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jvd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m%;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spdr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±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laùu</a:t>
            </a:r>
            <a:endParaRPr lang="en-US" sz="2000" dirty="0">
              <a:solidFill>
                <a:srgbClr val="FFFFFF"/>
              </a:solidFill>
              <a:latin typeface="FMAbabld" panose="00000700000000000000" pitchFamily="2" charset="0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wjfndaOh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yefokak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ke;s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ovqjï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-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msßila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bÈßfha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ovqjï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§u</a:t>
            </a:r>
          </a:p>
          <a:p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bf.k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.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kak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ldf,a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´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jd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neye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,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oekau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f,dl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=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ñksiaiqfj,d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yßhg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rejq,j;a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weú,a,d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keye</a:t>
            </a:r>
            <a:endParaRPr lang="en-US" sz="2000" dirty="0">
              <a:solidFill>
                <a:srgbClr val="FFFFFF"/>
              </a:solidFill>
              <a:latin typeface="FMAbabld" panose="00000700000000000000" pitchFamily="2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.=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rejrhdf.a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úfkdao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pdßldfõ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yeisÍu</a:t>
            </a:r>
            <a:endParaRPr lang="en-US" sz="2000" dirty="0">
              <a:solidFill>
                <a:srgbClr val="FFFFFF"/>
              </a:solidFill>
              <a:latin typeface="+mj-lt"/>
            </a:endParaRPr>
          </a:p>
          <a:p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.=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rejrhdf.a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uqyqKq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MAbabld" panose="00000700000000000000" pitchFamily="2" charset="0"/>
              </a:rPr>
              <a:t>fmd</a:t>
            </a:r>
            <a:r>
              <a:rPr lang="en-US" sz="2000" dirty="0">
                <a:solidFill>
                  <a:srgbClr val="FFFFFF"/>
                </a:solidFill>
                <a:latin typeface="FMAbabld" panose="00000700000000000000" pitchFamily="2" charset="0"/>
              </a:rPr>
              <a:t>;</a:t>
            </a:r>
            <a:endParaRPr lang="en-US" sz="2000" dirty="0">
              <a:solidFill>
                <a:srgbClr val="FFFFFF"/>
              </a:solidFill>
              <a:latin typeface="+mj-lt"/>
            </a:endParaRPr>
          </a:p>
          <a:p>
            <a:endParaRPr lang="en-US" sz="2000" dirty="0">
              <a:solidFill>
                <a:srgbClr val="FFFFFF"/>
              </a:solidFill>
              <a:latin typeface="FMAbabld" panose="00000700000000000000" pitchFamily="2" charset="0"/>
            </a:endParaRPr>
          </a:p>
          <a:p>
            <a:endParaRPr lang="en-US" sz="2000" dirty="0">
              <a:solidFill>
                <a:srgbClr val="FFFFFF"/>
              </a:solidFill>
              <a:latin typeface="FMAbabld" panose="00000700000000000000" pitchFamily="2" charset="0"/>
            </a:endParaRPr>
          </a:p>
          <a:p>
            <a:endParaRPr lang="en-US" sz="2000" dirty="0">
              <a:solidFill>
                <a:srgbClr val="FFFFFF"/>
              </a:solidFill>
              <a:latin typeface="FMAbabld" panose="00000700000000000000" pitchFamily="2" charset="0"/>
            </a:endParaRPr>
          </a:p>
          <a:p>
            <a:endParaRPr lang="en-US" sz="2000" dirty="0">
              <a:solidFill>
                <a:srgbClr val="FFFFFF"/>
              </a:solidFill>
              <a:latin typeface="FMAbab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F3193-75FF-4C5D-992A-2A4267CD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FMAbabld" panose="00000700000000000000" pitchFamily="2" charset="0"/>
              </a:rPr>
              <a:t>l&lt; </a:t>
            </a:r>
            <a:r>
              <a:rPr lang="en-US" dirty="0" err="1">
                <a:solidFill>
                  <a:srgbClr val="FFFFFF"/>
                </a:solidFill>
                <a:latin typeface="FMAbabld" panose="00000700000000000000" pitchFamily="2" charset="0"/>
              </a:rPr>
              <a:t>hq;af;a</a:t>
            </a:r>
            <a:r>
              <a:rPr lang="en-US" dirty="0">
                <a:solidFill>
                  <a:srgbClr val="FFFFFF"/>
                </a:solidFill>
                <a:latin typeface="FMAbabld" panose="00000700000000000000" pitchFamily="2" charset="0"/>
              </a:rPr>
              <a:t> l=ula o @ 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732E2-6EF1-40BD-BF77-1E7638A7A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11" y="1153572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200" dirty="0" err="1">
                <a:latin typeface="FMAbabld" panose="00000700000000000000" pitchFamily="2" charset="0"/>
              </a:rPr>
              <a:t>orejka</a:t>
            </a:r>
            <a:r>
              <a:rPr lang="en-US" sz="2200" dirty="0">
                <a:latin typeface="FMAbabld" panose="00000700000000000000" pitchFamily="2" charset="0"/>
              </a:rPr>
              <a:t> ;=&lt; </a:t>
            </a:r>
            <a:r>
              <a:rPr lang="en-US" sz="2200" dirty="0" err="1">
                <a:latin typeface="FMAbabld" panose="00000700000000000000" pitchFamily="2" charset="0"/>
              </a:rPr>
              <a:t>u;aojH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ioyd</a:t>
            </a:r>
            <a:r>
              <a:rPr lang="en-US" sz="2200" dirty="0">
                <a:latin typeface="FMAbabld" panose="00000700000000000000" pitchFamily="2" charset="0"/>
              </a:rPr>
              <a:t> m%;</a:t>
            </a:r>
            <a:r>
              <a:rPr lang="en-US" sz="2200" dirty="0" err="1">
                <a:latin typeface="FMAbabld" panose="00000700000000000000" pitchFamily="2" charset="0"/>
              </a:rPr>
              <a:t>sYla;shla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we;s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lsÍu</a:t>
            </a:r>
            <a:endParaRPr lang="en-US" sz="2200" dirty="0">
              <a:latin typeface="FMAbabld" panose="00000700000000000000" pitchFamily="2" charset="0"/>
            </a:endParaRPr>
          </a:p>
          <a:p>
            <a:r>
              <a:rPr lang="en-US" sz="2200" dirty="0"/>
              <a:t>TV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tlg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fok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fj,dj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wvq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lsÍu</a:t>
            </a:r>
            <a:endParaRPr lang="en-US" sz="2200" dirty="0">
              <a:latin typeface="FMAbabld" panose="00000700000000000000" pitchFamily="2" charset="0"/>
            </a:endParaRPr>
          </a:p>
          <a:p>
            <a:r>
              <a:rPr lang="en-US" sz="2200" dirty="0" err="1">
                <a:latin typeface="FMAbabld" panose="00000700000000000000" pitchFamily="2" charset="0"/>
              </a:rPr>
              <a:t>n,k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kdgH</a:t>
            </a:r>
            <a:r>
              <a:rPr lang="en-US" sz="2200" dirty="0">
                <a:latin typeface="FMAbabld" panose="00000700000000000000" pitchFamily="2" charset="0"/>
              </a:rPr>
              <a:t> ú;%</a:t>
            </a:r>
            <a:r>
              <a:rPr lang="en-US" sz="2200" dirty="0" err="1">
                <a:latin typeface="FMAbabld" panose="00000700000000000000" pitchFamily="2" charset="0"/>
              </a:rPr>
              <a:t>má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f;dard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fírdf.k</a:t>
            </a:r>
            <a:r>
              <a:rPr lang="en-US" sz="2200" dirty="0">
                <a:latin typeface="FMAbabld" panose="00000700000000000000" pitchFamily="2" charset="0"/>
              </a:rPr>
              <a:t> ne&lt;</a:t>
            </a:r>
            <a:r>
              <a:rPr lang="en-US" sz="2200" dirty="0" err="1">
                <a:latin typeface="FMAbabld" panose="00000700000000000000" pitchFamily="2" charset="0"/>
              </a:rPr>
              <a:t>su</a:t>
            </a:r>
            <a:endParaRPr lang="en-US" sz="2200" dirty="0">
              <a:latin typeface="FMAbabld" panose="00000700000000000000" pitchFamily="2" charset="0"/>
            </a:endParaRPr>
          </a:p>
          <a:p>
            <a:r>
              <a:rPr lang="en-US" sz="2200" dirty="0"/>
              <a:t>TV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tfla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fmkak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tajd</a:t>
            </a:r>
            <a:r>
              <a:rPr lang="en-US" sz="2200" dirty="0">
                <a:latin typeface="FMAbabld" panose="00000700000000000000" pitchFamily="2" charset="0"/>
              </a:rPr>
              <a:t> &lt;</a:t>
            </a:r>
            <a:r>
              <a:rPr lang="en-US" sz="2200" dirty="0" err="1">
                <a:latin typeface="FMAbabld" panose="00000700000000000000" pitchFamily="2" charset="0"/>
              </a:rPr>
              <a:t>uhs;a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tlal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m%Yak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lsÍu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Wod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/>
              <a:t>TV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tfla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fmkak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uqyqKq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iy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we;a</a:t>
            </a:r>
            <a:r>
              <a:rPr lang="en-US" sz="2200" dirty="0">
                <a:latin typeface="FMAbabld" panose="00000700000000000000" pitchFamily="2" charset="0"/>
              </a:rPr>
              <a:t>; </a:t>
            </a:r>
            <a:r>
              <a:rPr lang="en-US" sz="2200" dirty="0" err="1">
                <a:latin typeface="FMAbabld" panose="00000700000000000000" pitchFamily="2" charset="0"/>
              </a:rPr>
              <a:t>wrlal</a:t>
            </a:r>
            <a:r>
              <a:rPr lang="en-US" sz="2200" dirty="0">
                <a:latin typeface="FMAbabld" panose="00000700000000000000" pitchFamily="2" charset="0"/>
              </a:rPr>
              <a:t>= </a:t>
            </a:r>
            <a:r>
              <a:rPr lang="en-US" sz="2200" dirty="0" err="1">
                <a:latin typeface="FMAbabld" panose="00000700000000000000" pitchFamily="2" charset="0"/>
              </a:rPr>
              <a:t>is.rÜ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u;aøjH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uqyqKq</a:t>
            </a:r>
            <a:r>
              <a:rPr lang="en-US" sz="2200" dirty="0">
                <a:latin typeface="FMAbabld" panose="00000700000000000000" pitchFamily="2" charset="0"/>
              </a:rPr>
              <a:t> .</a:t>
            </a:r>
            <a:r>
              <a:rPr lang="en-US" sz="2200" dirty="0" err="1">
                <a:latin typeface="FMAbabld" panose="00000700000000000000" pitchFamily="2" charset="0"/>
              </a:rPr>
              <a:t>ek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idlPapd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lrkak</a:t>
            </a:r>
            <a:endParaRPr lang="en-US" sz="2200" dirty="0">
              <a:latin typeface="FMAbabld" panose="00000700000000000000" pitchFamily="2" charset="0"/>
            </a:endParaRPr>
          </a:p>
          <a:p>
            <a:r>
              <a:rPr lang="en-US" sz="2200" dirty="0" err="1">
                <a:latin typeface="FMAbabld" panose="00000700000000000000" pitchFamily="2" charset="0"/>
              </a:rPr>
              <a:t>fmkajk</a:t>
            </a:r>
            <a:r>
              <a:rPr lang="en-US" sz="2200" dirty="0">
                <a:latin typeface="FMAbabld" panose="00000700000000000000" pitchFamily="2" charset="0"/>
              </a:rPr>
              <a:t> o¾Yk </a:t>
            </a:r>
            <a:r>
              <a:rPr lang="en-US" sz="2200" dirty="0" err="1">
                <a:latin typeface="FMAbabld" panose="00000700000000000000" pitchFamily="2" charset="0"/>
              </a:rPr>
              <a:t>j,ska</a:t>
            </a:r>
            <a:r>
              <a:rPr lang="en-US" sz="2200" dirty="0">
                <a:latin typeface="FMAbabld" panose="00000700000000000000" pitchFamily="2" charset="0"/>
              </a:rPr>
              <a:t> l¾udka;h </a:t>
            </a:r>
            <a:r>
              <a:rPr lang="en-US" sz="2200" dirty="0" err="1">
                <a:latin typeface="FMAbabld" panose="00000700000000000000" pitchFamily="2" charset="0"/>
              </a:rPr>
              <a:t>we;s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lrjkak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W;aidy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lrkafka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fudkjdo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hkak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orejka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iu</a:t>
            </a:r>
            <a:r>
              <a:rPr lang="en-US" sz="2200" dirty="0">
                <a:latin typeface="FMAbabld" panose="00000700000000000000" pitchFamily="2" charset="0"/>
              </a:rPr>
              <a:t>. </a:t>
            </a:r>
            <a:r>
              <a:rPr lang="en-US" sz="2200" dirty="0" err="1">
                <a:latin typeface="FMAbabld" panose="00000700000000000000" pitchFamily="2" charset="0"/>
              </a:rPr>
              <a:t>idlÉPd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lsÍu</a:t>
            </a:r>
            <a:endParaRPr lang="en-US" sz="2200" dirty="0">
              <a:latin typeface="FMAbabld" panose="00000700000000000000" pitchFamily="2" charset="0"/>
            </a:endParaRPr>
          </a:p>
          <a:p>
            <a:r>
              <a:rPr lang="en-US" sz="2200" dirty="0" err="1">
                <a:latin typeface="FMAbabld" panose="00000700000000000000" pitchFamily="2" charset="0"/>
              </a:rPr>
              <a:t>udOH</a:t>
            </a:r>
            <a:r>
              <a:rPr lang="en-US" sz="2200" dirty="0">
                <a:latin typeface="FMAbabld" panose="00000700000000000000" pitchFamily="2" charset="0"/>
              </a:rPr>
              <a:t>;=, </a:t>
            </a:r>
            <a:r>
              <a:rPr lang="en-US" sz="2200" dirty="0" err="1">
                <a:latin typeface="FMAbabld" panose="00000700000000000000" pitchFamily="2" charset="0"/>
              </a:rPr>
              <a:t>isÿjk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jerÈ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j,g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tfrys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ùu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ioyd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l%shd;aul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ùu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</a:p>
          <a:p>
            <a:r>
              <a:rPr lang="en-US" sz="2200" dirty="0" err="1">
                <a:latin typeface="FMAbabld" panose="00000700000000000000" pitchFamily="2" charset="0"/>
              </a:rPr>
              <a:t>u;aøjH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Ndú;d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lsÍu</a:t>
            </a:r>
            <a:r>
              <a:rPr lang="en-US" sz="2200" dirty="0">
                <a:latin typeface="FMAbabld" panose="00000700000000000000" pitchFamily="2" charset="0"/>
              </a:rPr>
              <a:t> ÿ¾j, </a:t>
            </a:r>
            <a:r>
              <a:rPr lang="en-US" sz="2200" dirty="0" err="1">
                <a:latin typeface="FMAbabld" panose="00000700000000000000" pitchFamily="2" charset="0"/>
              </a:rPr>
              <a:t>fudav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lsisu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yelshdjla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fkdue;s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fohla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nj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orejka</a:t>
            </a:r>
            <a:r>
              <a:rPr lang="en-US" sz="2200" dirty="0">
                <a:latin typeface="FMAbabld" panose="00000700000000000000" pitchFamily="2" charset="0"/>
              </a:rPr>
              <a:t> ;=, </a:t>
            </a:r>
            <a:r>
              <a:rPr lang="en-US" sz="2200" dirty="0" err="1">
                <a:latin typeface="FMAbabld" panose="00000700000000000000" pitchFamily="2" charset="0"/>
              </a:rPr>
              <a:t>wdl,amhla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we;s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lsÍu</a:t>
            </a:r>
            <a:r>
              <a:rPr lang="en-US" sz="2200" dirty="0">
                <a:latin typeface="FMAbabld" panose="00000700000000000000" pitchFamily="2" charset="0"/>
              </a:rPr>
              <a:t> - </a:t>
            </a:r>
            <a:r>
              <a:rPr lang="en-US" sz="2200" dirty="0" err="1">
                <a:latin typeface="FMAbabld" panose="00000700000000000000" pitchFamily="2" charset="0"/>
              </a:rPr>
              <a:t>fndfyda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úg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isÿjkafka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fïjd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Ndhdkl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mdúÑ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lf,d;a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csú;hu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bjrhs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hk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jereÈ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  <a:r>
              <a:rPr lang="en-US" sz="2200" dirty="0" err="1">
                <a:latin typeface="FMAbabld" panose="00000700000000000000" pitchFamily="2" charset="0"/>
              </a:rPr>
              <a:t>wjfndaOhhs</a:t>
            </a:r>
            <a:r>
              <a:rPr lang="en-US" sz="2200" dirty="0">
                <a:latin typeface="FMAbabld" panose="00000700000000000000" pitchFamily="2" charset="0"/>
              </a:rPr>
              <a:t> </a:t>
            </a:r>
          </a:p>
          <a:p>
            <a:endParaRPr lang="en-US" sz="2200" dirty="0">
              <a:latin typeface="FMAbabld" panose="00000700000000000000" pitchFamily="2" charset="0"/>
            </a:endParaRPr>
          </a:p>
          <a:p>
            <a:endParaRPr lang="en-US" sz="2200" dirty="0">
              <a:latin typeface="FMAbabld" panose="00000700000000000000" pitchFamily="2" charset="0"/>
            </a:endParaRPr>
          </a:p>
          <a:p>
            <a:endParaRPr lang="en-US" sz="2200" dirty="0">
              <a:latin typeface="FMAbab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74E2-77AD-4C85-AD38-9B2C98B2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MAbabld" panose="00000700000000000000" pitchFamily="2" charset="0"/>
              </a:rPr>
              <a:t>iuyr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orejkag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Woõ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wjYHhhs</a:t>
            </a:r>
            <a:endParaRPr lang="en-US" dirty="0">
              <a:latin typeface="FMAbabld" panose="000007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9375-B1AF-4243-9CDF-5659A5711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FMAbabld" panose="00000700000000000000" pitchFamily="2" charset="0"/>
              </a:rPr>
              <a:t>rcfha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frday,a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j,ska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Woõ</a:t>
            </a:r>
            <a:r>
              <a:rPr lang="en-US" dirty="0">
                <a:latin typeface="FMAbabld" panose="00000700000000000000" pitchFamily="2" charset="0"/>
              </a:rPr>
              <a:t> ,</a:t>
            </a:r>
            <a:r>
              <a:rPr lang="en-US" dirty="0" err="1">
                <a:latin typeface="FMAbabld" panose="00000700000000000000" pitchFamily="2" charset="0"/>
              </a:rPr>
              <a:t>nd</a:t>
            </a:r>
            <a:r>
              <a:rPr lang="en-US" dirty="0">
                <a:latin typeface="FMAbabld" panose="00000700000000000000" pitchFamily="2" charset="0"/>
              </a:rPr>
              <a:t> .</a:t>
            </a:r>
            <a:r>
              <a:rPr lang="en-US" dirty="0" err="1">
                <a:latin typeface="FMAbabld" panose="00000700000000000000" pitchFamily="2" charset="0"/>
              </a:rPr>
              <a:t>kak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mq¨jka</a:t>
            </a:r>
            <a:r>
              <a:rPr lang="en-US" dirty="0">
                <a:latin typeface="FMAbabld" panose="00000700000000000000" pitchFamily="2" charset="0"/>
              </a:rPr>
              <a:t> - </a:t>
            </a:r>
            <a:r>
              <a:rPr lang="en-US" dirty="0" err="1">
                <a:latin typeface="FMAbabld" panose="00000700000000000000" pitchFamily="2" charset="0"/>
              </a:rPr>
              <a:t>u;aøjH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idhkhla</a:t>
            </a:r>
            <a:r>
              <a:rPr lang="en-US" dirty="0">
                <a:latin typeface="FMAbabld" panose="00000700000000000000" pitchFamily="2" charset="0"/>
              </a:rPr>
              <a:t> </a:t>
            </a:r>
          </a:p>
          <a:p>
            <a:r>
              <a:rPr lang="en-US" dirty="0" err="1">
                <a:latin typeface="FMAbabld" panose="00000700000000000000" pitchFamily="2" charset="0"/>
              </a:rPr>
              <a:t>ufkda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ffjoH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tallhla</a:t>
            </a:r>
            <a:r>
              <a:rPr lang="en-US" dirty="0">
                <a:latin typeface="FMAbabld" panose="00000700000000000000" pitchFamily="2" charset="0"/>
              </a:rPr>
              <a:t> ;</a:t>
            </a:r>
            <a:r>
              <a:rPr lang="en-US" dirty="0" err="1">
                <a:latin typeface="FMAbabld" panose="00000700000000000000" pitchFamily="2" charset="0"/>
              </a:rPr>
              <a:t>sfhk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frday,a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j,ska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Woõ</a:t>
            </a:r>
            <a:r>
              <a:rPr lang="en-US" dirty="0">
                <a:latin typeface="FMAbabld" panose="00000700000000000000" pitchFamily="2" charset="0"/>
              </a:rPr>
              <a:t> .</a:t>
            </a:r>
            <a:r>
              <a:rPr lang="en-US" dirty="0" err="1">
                <a:latin typeface="FMAbabld" panose="00000700000000000000" pitchFamily="2" charset="0"/>
              </a:rPr>
              <a:t>kak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mq¨jka</a:t>
            </a:r>
            <a:endParaRPr lang="en-US" dirty="0">
              <a:latin typeface="FMAbabld" panose="00000700000000000000" pitchFamily="2" charset="0"/>
            </a:endParaRPr>
          </a:p>
          <a:p>
            <a:r>
              <a:rPr lang="en-US" dirty="0" err="1">
                <a:latin typeface="FMAbabld" panose="00000700000000000000" pitchFamily="2" charset="0"/>
              </a:rPr>
              <a:t>wka;rhdlr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fTIO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cd;sl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uKav,fhka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Woõ</a:t>
            </a:r>
            <a:r>
              <a:rPr lang="en-US" dirty="0">
                <a:latin typeface="FMAbabld" panose="00000700000000000000" pitchFamily="2" charset="0"/>
              </a:rPr>
              <a:t> .</a:t>
            </a:r>
            <a:r>
              <a:rPr lang="en-US" dirty="0" err="1">
                <a:latin typeface="FMAbabld" panose="00000700000000000000" pitchFamily="2" charset="0"/>
              </a:rPr>
              <a:t>kak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mq¨jka</a:t>
            </a:r>
            <a:r>
              <a:rPr lang="en-US" dirty="0">
                <a:latin typeface="FMAbabld" panose="00000700000000000000" pitchFamily="2" charset="0"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071 0 301 301</a:t>
            </a:r>
          </a:p>
          <a:p>
            <a:r>
              <a:rPr lang="en-US" dirty="0" err="1">
                <a:latin typeface="FMAbabld" panose="00000700000000000000" pitchFamily="2" charset="0"/>
              </a:rPr>
              <a:t>uoHidr</a:t>
            </a:r>
            <a:r>
              <a:rPr lang="en-US" dirty="0">
                <a:latin typeface="FMAbabld" panose="00000700000000000000" pitchFamily="2" charset="0"/>
              </a:rPr>
              <a:t> yd </a:t>
            </a:r>
            <a:r>
              <a:rPr lang="en-US" dirty="0" err="1">
                <a:latin typeface="FMAbabld" panose="00000700000000000000" pitchFamily="2" charset="0"/>
              </a:rPr>
              <a:t>u;aøjH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f;dr</a:t>
            </a:r>
            <a:r>
              <a:rPr lang="en-US" dirty="0">
                <a:latin typeface="FMAbabld" panose="00000700000000000000" pitchFamily="2" charset="0"/>
              </a:rPr>
              <a:t>;=re </a:t>
            </a:r>
            <a:r>
              <a:rPr lang="en-US" dirty="0" err="1">
                <a:latin typeface="FMAbabld" panose="00000700000000000000" pitchFamily="2" charset="0"/>
              </a:rPr>
              <a:t>uOHia:dkfhka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Woõ</a:t>
            </a:r>
            <a:r>
              <a:rPr lang="en-US" dirty="0">
                <a:latin typeface="FMAbabld" panose="00000700000000000000" pitchFamily="2" charset="0"/>
              </a:rPr>
              <a:t> ,</a:t>
            </a:r>
            <a:r>
              <a:rPr lang="en-US" dirty="0" err="1">
                <a:latin typeface="FMAbabld" panose="00000700000000000000" pitchFamily="2" charset="0"/>
              </a:rPr>
              <a:t>nd</a:t>
            </a:r>
            <a:r>
              <a:rPr lang="en-US" dirty="0">
                <a:latin typeface="FMAbabld" panose="00000700000000000000" pitchFamily="2" charset="0"/>
              </a:rPr>
              <a:t> .</a:t>
            </a:r>
            <a:r>
              <a:rPr lang="en-US" dirty="0" err="1">
                <a:latin typeface="FMAbabld" panose="00000700000000000000" pitchFamily="2" charset="0"/>
              </a:rPr>
              <a:t>kak</a:t>
            </a:r>
            <a:r>
              <a:rPr lang="en-US" dirty="0">
                <a:latin typeface="FMAbabld" panose="00000700000000000000" pitchFamily="2" charset="0"/>
              </a:rPr>
              <a:t> </a:t>
            </a:r>
            <a:r>
              <a:rPr lang="en-US" dirty="0" err="1">
                <a:latin typeface="FMAbabld" panose="00000700000000000000" pitchFamily="2" charset="0"/>
              </a:rPr>
              <a:t>mq¨jka</a:t>
            </a:r>
            <a:r>
              <a:rPr lang="en-US" dirty="0">
                <a:latin typeface="FMAbabld" panose="00000700000000000000" pitchFamily="2" charset="0"/>
              </a:rPr>
              <a:t> 0112 5844 16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  <a:p>
            <a:endParaRPr lang="en-US" dirty="0">
              <a:latin typeface="FMAbabld" panose="00000700000000000000" pitchFamily="2" charset="0"/>
            </a:endParaRPr>
          </a:p>
          <a:p>
            <a:endParaRPr lang="en-US" dirty="0">
              <a:latin typeface="FMAbab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09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86F8B-F73F-4B96-829E-B8069409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&lt;</a:t>
            </a:r>
            <a:r>
              <a:rPr lang="en-US" dirty="0" err="1">
                <a:solidFill>
                  <a:schemeClr val="accent1"/>
                </a:solidFill>
                <a:latin typeface="FMAbabld" panose="00000700000000000000" pitchFamily="2" charset="0"/>
              </a:rPr>
              <a:t>uhdf.a</a:t>
            </a:r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FMAbabld" panose="00000700000000000000" pitchFamily="2" charset="0"/>
              </a:rPr>
              <a:t>ukfia</a:t>
            </a:r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FMAbabld" panose="00000700000000000000" pitchFamily="2" charset="0"/>
              </a:rPr>
              <a:t>u;aøjH</a:t>
            </a:r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FMAbabld" panose="00000700000000000000" pitchFamily="2" charset="0"/>
              </a:rPr>
              <a:t>ms</a:t>
            </a:r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&lt;n| </a:t>
            </a:r>
            <a:r>
              <a:rPr lang="en-US" dirty="0" err="1">
                <a:solidFill>
                  <a:schemeClr val="accent1"/>
                </a:solidFill>
                <a:latin typeface="FMAbabld" panose="00000700000000000000" pitchFamily="2" charset="0"/>
              </a:rPr>
              <a:t>Okd;aul</a:t>
            </a:r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 m%;</a:t>
            </a:r>
            <a:r>
              <a:rPr lang="en-US" dirty="0" err="1">
                <a:solidFill>
                  <a:schemeClr val="accent1"/>
                </a:solidFill>
                <a:latin typeface="FMAbabld" panose="00000700000000000000" pitchFamily="2" charset="0"/>
              </a:rPr>
              <a:t>srEmhla</a:t>
            </a:r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FMAbabld" panose="00000700000000000000" pitchFamily="2" charset="0"/>
              </a:rPr>
              <a:t>yefokafka</a:t>
            </a:r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FMAbabld" panose="00000700000000000000" pitchFamily="2" charset="0"/>
              </a:rPr>
              <a:t>fldfydu</a:t>
            </a:r>
            <a:r>
              <a:rPr lang="en-US" dirty="0">
                <a:solidFill>
                  <a:schemeClr val="accent1"/>
                </a:solidFill>
                <a:latin typeface="FMAbabld" panose="00000700000000000000" pitchFamily="2" charset="0"/>
              </a:rPr>
              <a:t> o@ 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BDB75-075B-4D84-ABA1-BEB8E46F9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0" y="581026"/>
            <a:ext cx="6894391" cy="5857874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FMAbabld" panose="00000700000000000000" pitchFamily="2" charset="0"/>
              </a:rPr>
              <a:t>&lt;</a:t>
            </a:r>
            <a:r>
              <a:rPr lang="en-US" sz="2400" dirty="0" err="1">
                <a:latin typeface="FMAbabld" panose="00000700000000000000" pitchFamily="2" charset="0"/>
              </a:rPr>
              <a:t>uhd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n,k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ldgqka</a:t>
            </a:r>
            <a:r>
              <a:rPr lang="en-US" sz="2400" dirty="0">
                <a:latin typeface="FMAbabld" panose="00000700000000000000" pitchFamily="2" charset="0"/>
              </a:rPr>
              <a:t> &lt;</a:t>
            </a:r>
            <a:r>
              <a:rPr lang="en-US" sz="2400" dirty="0" err="1">
                <a:latin typeface="FMAbabld" panose="00000700000000000000" pitchFamily="2" charset="0"/>
              </a:rPr>
              <a:t>uhd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wyk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isxÿ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n,k</a:t>
            </a:r>
            <a:r>
              <a:rPr lang="en-US" sz="2400" dirty="0">
                <a:latin typeface="FMAbabld" panose="00000700000000000000" pitchFamily="2" charset="0"/>
              </a:rPr>
              <a:t> Ñ;%mg </a:t>
            </a:r>
            <a:r>
              <a:rPr lang="en-US" sz="2400" dirty="0" err="1">
                <a:latin typeface="FMAbabld" panose="00000700000000000000" pitchFamily="2" charset="0"/>
              </a:rPr>
              <a:t>fg,s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kdgH</a:t>
            </a:r>
            <a:r>
              <a:rPr lang="en-US" sz="2400" dirty="0">
                <a:latin typeface="FMAbabld" panose="00000700000000000000" pitchFamily="2" charset="0"/>
              </a:rPr>
              <a:t> &lt;</a:t>
            </a:r>
            <a:r>
              <a:rPr lang="en-US" sz="2400" dirty="0" err="1">
                <a:latin typeface="FMAbabld" panose="00000700000000000000" pitchFamily="2" charset="0"/>
              </a:rPr>
              <a:t>uhf.a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T¨fõ</a:t>
            </a:r>
            <a:r>
              <a:rPr lang="en-US" sz="2400" dirty="0">
                <a:latin typeface="FMAbabld" panose="00000700000000000000" pitchFamily="2" charset="0"/>
              </a:rPr>
              <a:t> w;=</a:t>
            </a:r>
            <a:r>
              <a:rPr lang="en-US" sz="2400" dirty="0" err="1">
                <a:latin typeface="FMAbabld" panose="00000700000000000000" pitchFamily="2" charset="0"/>
              </a:rPr>
              <a:t>f,a</a:t>
            </a:r>
            <a:r>
              <a:rPr lang="en-US" sz="2400" dirty="0">
                <a:latin typeface="FMAbabld" panose="00000700000000000000" pitchFamily="2" charset="0"/>
              </a:rPr>
              <a:t> ,l=</a:t>
            </a:r>
            <a:r>
              <a:rPr lang="en-US" sz="2400" dirty="0" err="1">
                <a:latin typeface="FMAbabld" panose="00000700000000000000" pitchFamily="2" charset="0"/>
              </a:rPr>
              <a:t>Kq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jefgk</a:t>
            </a:r>
            <a:r>
              <a:rPr lang="en-US" sz="2400" dirty="0">
                <a:latin typeface="FMAbabld" panose="00000700000000000000" pitchFamily="2" charset="0"/>
              </a:rPr>
              <a:t>$ </a:t>
            </a:r>
            <a:r>
              <a:rPr lang="en-US" sz="2400" dirty="0" err="1">
                <a:latin typeface="FMAbabld" panose="00000700000000000000" pitchFamily="2" charset="0"/>
              </a:rPr>
              <a:t>jáklu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jeä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fjk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wvqfjkafk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fudkjo</a:t>
            </a:r>
            <a:r>
              <a:rPr lang="en-US" sz="2400" dirty="0">
                <a:latin typeface="FMAbabld" panose="00000700000000000000" pitchFamily="2" charset="0"/>
              </a:rPr>
              <a:t> ;</a:t>
            </a:r>
            <a:r>
              <a:rPr lang="en-US" sz="2400" dirty="0" err="1">
                <a:latin typeface="FMAbabld" panose="00000700000000000000" pitchFamily="2" charset="0"/>
              </a:rPr>
              <a:t>SrKh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lrkjd</a:t>
            </a:r>
            <a:endParaRPr lang="en-US" sz="2400" dirty="0">
              <a:latin typeface="FMAbabld" panose="00000700000000000000" pitchFamily="2" charset="0"/>
            </a:endParaRPr>
          </a:p>
          <a:p>
            <a:r>
              <a:rPr lang="en-US" sz="2400" dirty="0">
                <a:latin typeface="FMAbabld" panose="00000700000000000000" pitchFamily="2" charset="0"/>
              </a:rPr>
              <a:t>&lt;</a:t>
            </a:r>
            <a:r>
              <a:rPr lang="en-US" sz="2400" dirty="0" err="1">
                <a:latin typeface="FMAbabld" panose="00000700000000000000" pitchFamily="2" charset="0"/>
              </a:rPr>
              <a:t>uhd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wdY%h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lrk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lKavdhï</a:t>
            </a:r>
            <a:endParaRPr lang="en-US" sz="2400" dirty="0">
              <a:latin typeface="FMAbabld" panose="00000700000000000000" pitchFamily="2" charset="0"/>
            </a:endParaRPr>
          </a:p>
          <a:p>
            <a:r>
              <a:rPr lang="en-US" sz="2400" dirty="0" err="1">
                <a:latin typeface="FMAbabld" panose="00000700000000000000" pitchFamily="2" charset="0"/>
              </a:rPr>
              <a:t>wïud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iy</a:t>
            </a:r>
            <a:r>
              <a:rPr lang="en-US" sz="2400" dirty="0">
                <a:latin typeface="FMAbabld" panose="00000700000000000000" pitchFamily="2" charset="0"/>
              </a:rPr>
              <a:t> ;</a:t>
            </a:r>
            <a:r>
              <a:rPr lang="en-US" sz="2400" dirty="0" err="1">
                <a:latin typeface="FMAbabld" panose="00000700000000000000" pitchFamily="2" charset="0"/>
              </a:rPr>
              <a:t>d;a;d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fïu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øjH</a:t>
            </a:r>
            <a:r>
              <a:rPr lang="en-US" sz="2400" dirty="0">
                <a:latin typeface="FMAbabld" panose="00000700000000000000" pitchFamily="2" charset="0"/>
              </a:rPr>
              <a:t> .</a:t>
            </a:r>
            <a:r>
              <a:rPr lang="en-US" sz="2400" dirty="0" err="1">
                <a:latin typeface="FMAbabld" panose="00000700000000000000" pitchFamily="2" charset="0"/>
              </a:rPr>
              <a:t>ek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olsk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yeisfrk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úÈy;a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orejd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fïjg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wyqfjko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keoao</a:t>
            </a:r>
            <a:r>
              <a:rPr lang="en-US" sz="2400" dirty="0">
                <a:latin typeface="FMAbabld" panose="00000700000000000000" pitchFamily="2" charset="0"/>
              </a:rPr>
              <a:t> ;</a:t>
            </a:r>
            <a:r>
              <a:rPr lang="en-US" sz="2400" dirty="0" err="1">
                <a:latin typeface="FMAbabld" panose="00000700000000000000" pitchFamily="2" charset="0"/>
              </a:rPr>
              <a:t>SrKh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fjkjd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</a:p>
          <a:p>
            <a:r>
              <a:rPr lang="en-US" sz="2400" dirty="0" err="1">
                <a:latin typeface="FMAbabld" panose="00000700000000000000" pitchFamily="2" charset="0"/>
              </a:rPr>
              <a:t>mdif,a</a:t>
            </a:r>
            <a:r>
              <a:rPr lang="en-US" sz="2400" dirty="0">
                <a:latin typeface="FMAbabld" panose="00000700000000000000" pitchFamily="2" charset="0"/>
              </a:rPr>
              <a:t> .=</a:t>
            </a:r>
            <a:r>
              <a:rPr lang="en-US" sz="2400" dirty="0" err="1">
                <a:latin typeface="FMAbabld" panose="00000700000000000000" pitchFamily="2" charset="0"/>
              </a:rPr>
              <a:t>rejre</a:t>
            </a:r>
            <a:r>
              <a:rPr lang="en-US" sz="2400" dirty="0">
                <a:latin typeface="FMAbabld" panose="00000700000000000000" pitchFamily="2" charset="0"/>
              </a:rPr>
              <a:t> .=</a:t>
            </a:r>
            <a:r>
              <a:rPr lang="en-US" sz="2400" dirty="0" err="1">
                <a:latin typeface="FMAbabld" panose="00000700000000000000" pitchFamily="2" charset="0"/>
              </a:rPr>
              <a:t>rejßh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fï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oj,a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j,g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olajk</a:t>
            </a:r>
            <a:r>
              <a:rPr lang="en-US" sz="2400" dirty="0">
                <a:latin typeface="FMAbabld" panose="00000700000000000000" pitchFamily="2" charset="0"/>
              </a:rPr>
              <a:t> m%;</a:t>
            </a:r>
            <a:r>
              <a:rPr lang="en-US" sz="2400" dirty="0" err="1">
                <a:latin typeface="FMAbabld" panose="00000700000000000000" pitchFamily="2" charset="0"/>
              </a:rPr>
              <a:t>spdrh;a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n,mdkjd</a:t>
            </a:r>
            <a:endParaRPr lang="en-US" sz="2400" dirty="0">
              <a:latin typeface="FMAbabld" panose="00000700000000000000" pitchFamily="2" charset="0"/>
            </a:endParaRPr>
          </a:p>
          <a:p>
            <a:r>
              <a:rPr lang="en-US" sz="2400" dirty="0" err="1">
                <a:latin typeface="FMAbabld" panose="00000700000000000000" pitchFamily="2" charset="0"/>
              </a:rPr>
              <a:t>rgla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úÈyg</a:t>
            </a:r>
            <a:r>
              <a:rPr lang="en-US" sz="2400" dirty="0">
                <a:latin typeface="FMAbabld" panose="00000700000000000000" pitchFamily="2" charset="0"/>
              </a:rPr>
              <a:t> ;</a:t>
            </a:r>
            <a:r>
              <a:rPr lang="en-US" sz="2400" dirty="0" err="1">
                <a:latin typeface="FMAbabld" panose="00000700000000000000" pitchFamily="2" charset="0"/>
              </a:rPr>
              <a:t>sfhk</a:t>
            </a:r>
            <a:r>
              <a:rPr lang="en-US" sz="2400" dirty="0">
                <a:latin typeface="FMAbabld" panose="00000700000000000000" pitchFamily="2" charset="0"/>
              </a:rPr>
              <a:t> m%;</a:t>
            </a:r>
            <a:r>
              <a:rPr lang="en-US" sz="2400" dirty="0" err="1">
                <a:latin typeface="FMAbabld" panose="00000700000000000000" pitchFamily="2" charset="0"/>
              </a:rPr>
              <a:t>sm;a;s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iy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tajd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l%shd;aul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fjk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wdldrh;a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n,mdkjd</a:t>
            </a:r>
            <a:r>
              <a:rPr lang="en-US" sz="2400" dirty="0">
                <a:latin typeface="FMAbabld" panose="00000700000000000000" pitchFamily="2" charset="0"/>
              </a:rPr>
              <a:t> 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560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E960A-06B8-4B51-BC45-BACFD1E2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&lt;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uhd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n,k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ldgqka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&lt;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uhd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wyk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isxÿ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n,k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Ñ;%mg 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fg,s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kdgH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 </a:t>
            </a:r>
            <a:r>
              <a:rPr lang="en-US" sz="4800" dirty="0" err="1">
                <a:solidFill>
                  <a:srgbClr val="FFFFFF"/>
                </a:solidFill>
                <a:latin typeface="FMAbabld" panose="00000700000000000000" pitchFamily="2" charset="0"/>
              </a:rPr>
              <a:t>iy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sz="4800" dirty="0">
                <a:solidFill>
                  <a:srgbClr val="FFFFFF"/>
                </a:solidFill>
                <a:latin typeface="FMAbabld" panose="00000700000000000000" pitchFamily="2" charset="0"/>
              </a:rPr>
              <a:t> 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D9173-67AC-43F9-823A-C691AE05B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u;aøjH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Ndú;h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ùr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flreñldr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jevla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f,i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fmkajk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tajd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ks;ru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olskjkï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</a:p>
          <a:p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u;aøjH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Ndú;h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cSúf;a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i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;=g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ieye,a¨j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f.k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fok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tlla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nj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fmkajk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tajd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ks;ru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n,kjkï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FMAbabld" panose="00000700000000000000" pitchFamily="2" charset="0"/>
            </a:endParaRPr>
          </a:p>
          <a:p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m%Yakhla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fyda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csùf;a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.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eg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¨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wdjdu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u;aøjH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Ndú;d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l,hql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=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nj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fmkajk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tajd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n,kjkï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;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reKfhla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fld,af,la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fjkia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cd;sfha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fl,af,la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lsh,d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fmkajkak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u;aøjH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Ndú;d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l,hql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=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nj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fmkajk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tajd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FMAbabld" panose="00000700000000000000" pitchFamily="2" charset="0"/>
              </a:rPr>
              <a:t>n,kjkï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FMAbabld" panose="00000700000000000000" pitchFamily="2" charset="0"/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ari – Official Orginal">
            <a:hlinkClick r:id="" action="ppaction://media"/>
            <a:extLst>
              <a:ext uri="{FF2B5EF4-FFF2-40B4-BE49-F238E27FC236}">
                <a16:creationId xmlns:a16="http://schemas.microsoft.com/office/drawing/2014/main" id="{B6C428B4-5A84-4E65-8D7F-C13A04BDD9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869" y="834939"/>
            <a:ext cx="9751156" cy="5484900"/>
          </a:xfrm>
        </p:spPr>
      </p:pic>
    </p:spTree>
    <p:extLst>
      <p:ext uri="{BB962C8B-B14F-4D97-AF65-F5344CB8AC3E}">
        <p14:creationId xmlns:p14="http://schemas.microsoft.com/office/powerpoint/2010/main" val="15381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B123652-EC27-43A8-839D-9E7A7EF36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r="-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735B8-6064-43E0-A311-6FA0D8466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r="11113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0AACF7-3DE3-4E8A-9E51-AA564B45E3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3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0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7C1A79-0A1B-4D7C-897D-0BCFB628E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4" r="2" b="2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6B93B-E60B-4586-968C-237454251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3870" b="1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80440E0-5FD4-42E6-9F8B-05ACB113A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2791" b="2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95F44-C05F-4A14-BA9D-7A0F5DDCC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8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cow da boy">
            <a:hlinkClick r:id="" action="ppaction://media"/>
            <a:extLst>
              <a:ext uri="{FF2B5EF4-FFF2-40B4-BE49-F238E27FC236}">
                <a16:creationId xmlns:a16="http://schemas.microsoft.com/office/drawing/2014/main" id="{F1782084-6EF5-4B36-A6A6-BC208AB25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76" y="1726753"/>
            <a:ext cx="3343202" cy="2507401"/>
          </a:xfrm>
          <a:prstGeom prst="rect">
            <a:avLst/>
          </a:prstGeom>
        </p:spPr>
      </p:pic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555" name="Picture 2" descr="C:\Documents and Settings\Sampa\Desktop\Cartoons.jpg"/>
          <p:cNvPicPr>
            <a:picLocks noChangeAspect="1" noChangeArrowheads="1"/>
          </p:cNvPicPr>
          <p:nvPr/>
        </p:nvPicPr>
        <p:blipFill>
          <a:blip r:embed="rId5" cstate="print"/>
          <a:srcRect t="15596"/>
          <a:stretch>
            <a:fillRect/>
          </a:stretch>
        </p:blipFill>
        <p:spPr bwMode="auto">
          <a:xfrm>
            <a:off x="4983979" y="1411550"/>
            <a:ext cx="7049141" cy="4462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50140-2F5B-4883-B794-43C8D4CE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FMAbabld" panose="00000700000000000000" pitchFamily="2" charset="0"/>
              </a:rPr>
              <a:t>wïud iy ;d;a;d fïu øjH .ek olsk yeisfrk úÈy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C95EA-1AA3-43A5-94C9-3D779A7EE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 err="1">
                <a:latin typeface="FMAbabld" panose="00000700000000000000" pitchFamily="2" charset="0"/>
              </a:rPr>
              <a:t>W;aij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wjia:d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ioyd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wrlal</a:t>
            </a:r>
            <a:r>
              <a:rPr lang="en-US" sz="2000" dirty="0">
                <a:latin typeface="FMAbabld" panose="00000700000000000000" pitchFamily="2" charset="0"/>
              </a:rPr>
              <a:t>= ìh¾ </a:t>
            </a:r>
            <a:r>
              <a:rPr lang="en-US" sz="2000" dirty="0" err="1">
                <a:latin typeface="FMAbabld" panose="00000700000000000000" pitchFamily="2" charset="0"/>
              </a:rPr>
              <a:t>f.k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tkjkï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tajdhska</a:t>
            </a:r>
            <a:r>
              <a:rPr lang="en-US" sz="2000" dirty="0">
                <a:latin typeface="FMAbabld" panose="00000700000000000000" pitchFamily="2" charset="0"/>
              </a:rPr>
              <a:t> ;</a:t>
            </a:r>
            <a:r>
              <a:rPr lang="en-US" sz="2000" dirty="0" err="1">
                <a:latin typeface="FMAbabld" panose="00000700000000000000" pitchFamily="2" charset="0"/>
              </a:rPr>
              <a:t>uhs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W;aijfha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i</a:t>
            </a:r>
            <a:r>
              <a:rPr lang="en-US" sz="2000" dirty="0">
                <a:latin typeface="FMAbabld" panose="00000700000000000000" pitchFamily="2" charset="0"/>
              </a:rPr>
              <a:t>;=g </a:t>
            </a:r>
            <a:r>
              <a:rPr lang="en-US" sz="2000" dirty="0" err="1">
                <a:latin typeface="FMAbabld" panose="00000700000000000000" pitchFamily="2" charset="0"/>
              </a:rPr>
              <a:t>wdfõ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lsh,d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fmkakkak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yokjkï</a:t>
            </a:r>
            <a:endParaRPr lang="en-US" sz="2000" dirty="0">
              <a:latin typeface="FMAbabld" panose="00000700000000000000" pitchFamily="2" charset="0"/>
            </a:endParaRPr>
          </a:p>
          <a:p>
            <a:r>
              <a:rPr lang="en-US" sz="2000" dirty="0" err="1">
                <a:latin typeface="FMAbabld" panose="00000700000000000000" pitchFamily="2" charset="0"/>
              </a:rPr>
              <a:t>f.or</a:t>
            </a:r>
            <a:r>
              <a:rPr lang="en-US" sz="2000" dirty="0">
                <a:latin typeface="FMAbabld" panose="00000700000000000000" pitchFamily="2" charset="0"/>
              </a:rPr>
              <a:t> ;</a:t>
            </a:r>
            <a:r>
              <a:rPr lang="en-US" sz="2000" dirty="0" err="1">
                <a:latin typeface="FMAbabld" panose="00000700000000000000" pitchFamily="2" charset="0"/>
              </a:rPr>
              <a:t>d;a;d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jeäysá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wh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is.rÜ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wrlal</a:t>
            </a:r>
            <a:r>
              <a:rPr lang="en-US" sz="2000" dirty="0">
                <a:latin typeface="FMAbabld" panose="00000700000000000000" pitchFamily="2" charset="0"/>
              </a:rPr>
              <a:t>= ìh¾ </a:t>
            </a:r>
            <a:r>
              <a:rPr lang="en-US" sz="2000" dirty="0" err="1">
                <a:latin typeface="FMAbabld" panose="00000700000000000000" pitchFamily="2" charset="0"/>
              </a:rPr>
              <a:t>iy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wksl</a:t>
            </a:r>
            <a:r>
              <a:rPr lang="en-US" sz="2000" dirty="0">
                <a:latin typeface="FMAbabld" panose="00000700000000000000" pitchFamily="2" charset="0"/>
              </a:rPr>
              <a:t>=;a </a:t>
            </a:r>
            <a:r>
              <a:rPr lang="en-US" sz="2000" dirty="0" err="1">
                <a:latin typeface="FMAbabld" panose="00000700000000000000" pitchFamily="2" charset="0"/>
              </a:rPr>
              <a:t>u;aøjH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Ndú;d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lrkjkï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f.or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tajg</a:t>
            </a:r>
            <a:r>
              <a:rPr lang="en-US" sz="2000" dirty="0">
                <a:latin typeface="FMAbabld" panose="00000700000000000000" pitchFamily="2" charset="0"/>
              </a:rPr>
              <a:t> §, ;</a:t>
            </a:r>
            <a:r>
              <a:rPr lang="en-US" sz="2000" dirty="0" err="1">
                <a:latin typeface="FMAbabld" panose="00000700000000000000" pitchFamily="2" charset="0"/>
              </a:rPr>
              <a:t>sfjk</a:t>
            </a:r>
            <a:r>
              <a:rPr lang="en-US" sz="2000" dirty="0">
                <a:latin typeface="FMAbabld" panose="00000700000000000000" pitchFamily="2" charset="0"/>
              </a:rPr>
              <a:t> ;</a:t>
            </a:r>
            <a:r>
              <a:rPr lang="en-US" sz="2000" dirty="0" err="1">
                <a:latin typeface="FMAbabld" panose="00000700000000000000" pitchFamily="2" charset="0"/>
              </a:rPr>
              <a:t>ek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f,dl</a:t>
            </a:r>
            <a:r>
              <a:rPr lang="en-US" sz="2000" dirty="0">
                <a:latin typeface="FMAbabld" panose="00000700000000000000" pitchFamily="2" charset="0"/>
              </a:rPr>
              <a:t>= </a:t>
            </a:r>
            <a:r>
              <a:rPr lang="en-US" sz="2000" dirty="0" err="1">
                <a:latin typeface="FMAbabld" panose="00000700000000000000" pitchFamily="2" charset="0"/>
              </a:rPr>
              <a:t>kï</a:t>
            </a:r>
            <a:endParaRPr lang="en-US" sz="2000" dirty="0">
              <a:latin typeface="FMAbabld" panose="00000700000000000000" pitchFamily="2" charset="0"/>
            </a:endParaRPr>
          </a:p>
          <a:p>
            <a:r>
              <a:rPr lang="en-US" sz="2000" dirty="0" err="1">
                <a:latin typeface="FMAbabld" panose="00000700000000000000" pitchFamily="2" charset="0"/>
              </a:rPr>
              <a:t>ì,d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isÿlrk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yeiSÍï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j,g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bv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fokjkï</a:t>
            </a:r>
            <a:endParaRPr lang="en-US" sz="2000" dirty="0">
              <a:latin typeface="FMAbabld" panose="00000700000000000000" pitchFamily="2" charset="0"/>
            </a:endParaRPr>
          </a:p>
          <a:p>
            <a:r>
              <a:rPr lang="en-US" sz="2000" dirty="0" err="1">
                <a:latin typeface="FMAbabld" panose="00000700000000000000" pitchFamily="2" charset="0"/>
              </a:rPr>
              <a:t>my;ska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i|yka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m%ldY</a:t>
            </a:r>
            <a:r>
              <a:rPr lang="en-US" sz="2000" dirty="0">
                <a:latin typeface="FMAbabld" panose="00000700000000000000" pitchFamily="2" charset="0"/>
              </a:rPr>
              <a:t> ±</a:t>
            </a:r>
            <a:r>
              <a:rPr lang="en-US" sz="2000" dirty="0" err="1">
                <a:latin typeface="FMAbabld" panose="00000700000000000000" pitchFamily="2" charset="0"/>
              </a:rPr>
              <a:t>kqj;a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fyda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fkdokqj;aj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isÿ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fjkjkï</a:t>
            </a:r>
            <a:endParaRPr lang="en-US" sz="2000" dirty="0">
              <a:latin typeface="FMAbabld" panose="00000700000000000000" pitchFamily="2" charset="0"/>
            </a:endParaRP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MAbabld" panose="00000700000000000000" pitchFamily="2" charset="0"/>
              </a:rPr>
              <a:t>uf.a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uy;a;hd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mdáhl</a:t>
            </a:r>
            <a:r>
              <a:rPr lang="en-US" sz="2000" dirty="0">
                <a:latin typeface="FMAbabld" panose="00000700000000000000" pitchFamily="2" charset="0"/>
              </a:rPr>
              <a:t>§ </a:t>
            </a:r>
            <a:r>
              <a:rPr lang="en-US" sz="2000" dirty="0" err="1">
                <a:latin typeface="FMAbabld" panose="00000700000000000000" pitchFamily="2" charset="0"/>
              </a:rPr>
              <a:t>ú;rhs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fndkafka</a:t>
            </a:r>
            <a:r>
              <a:rPr lang="en-US" sz="2000" dirty="0">
                <a:latin typeface="+mj-lt"/>
              </a:rPr>
              <a:t>,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MAbabld" panose="00000700000000000000" pitchFamily="2" charset="0"/>
              </a:rPr>
              <a:t>ìõjuy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mQia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meáh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jf.a</a:t>
            </a:r>
            <a:r>
              <a:rPr lang="en-US" sz="2000" dirty="0">
                <a:latin typeface="+mj-lt"/>
              </a:rPr>
              <a:t> ,</a:t>
            </a: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MAbabld" panose="00000700000000000000" pitchFamily="2" charset="0"/>
              </a:rPr>
              <a:t>tyd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f.or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ukqiaihg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fndkafka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m%Yak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yskaod</a:t>
            </a:r>
            <a:r>
              <a:rPr lang="en-US" sz="2000" dirty="0">
                <a:latin typeface="+mj-lt"/>
              </a:rPr>
              <a:t> ,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MAbabld" panose="00000700000000000000" pitchFamily="2" charset="0"/>
              </a:rPr>
              <a:t>fndkak</a:t>
            </a:r>
            <a:r>
              <a:rPr lang="en-US" sz="2000" dirty="0">
                <a:latin typeface="FMAbabld" panose="00000700000000000000" pitchFamily="2" charset="0"/>
              </a:rPr>
              <a:t> ´</a:t>
            </a:r>
            <a:r>
              <a:rPr lang="en-US" sz="2000" dirty="0" err="1">
                <a:latin typeface="FMAbabld" panose="00000700000000000000" pitchFamily="2" charset="0"/>
              </a:rPr>
              <a:t>fka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m%Yakhla</a:t>
            </a:r>
            <a:r>
              <a:rPr lang="en-US" sz="2000" dirty="0">
                <a:latin typeface="+mj-lt"/>
              </a:rPr>
              <a:t> ,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MAbabld" panose="00000700000000000000" pitchFamily="2" charset="0"/>
              </a:rPr>
              <a:t>ì,d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ysáhkï</a:t>
            </a:r>
            <a:r>
              <a:rPr lang="en-US" sz="2000" dirty="0">
                <a:latin typeface="FMAbabld" panose="00000700000000000000" pitchFamily="2" charset="0"/>
              </a:rPr>
              <a:t> Th </a:t>
            </a:r>
            <a:r>
              <a:rPr lang="en-US" sz="2000" dirty="0" err="1">
                <a:latin typeface="FMAbabld" panose="00000700000000000000" pitchFamily="2" charset="0"/>
              </a:rPr>
              <a:t>m%Yak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fudl</a:t>
            </a:r>
            <a:r>
              <a:rPr lang="en-US" sz="2000" dirty="0">
                <a:latin typeface="FMAbabld" panose="00000700000000000000" pitchFamily="2" charset="0"/>
              </a:rPr>
              <a:t>=;a </a:t>
            </a:r>
            <a:r>
              <a:rPr lang="en-US" sz="2000" dirty="0" err="1">
                <a:latin typeface="FMAbabld" panose="00000700000000000000" pitchFamily="2" charset="0"/>
              </a:rPr>
              <a:t>keye</a:t>
            </a:r>
            <a:r>
              <a:rPr lang="en-US" sz="2000" dirty="0">
                <a:latin typeface="+mj-lt"/>
              </a:rPr>
              <a:t> ,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FMAbabld" panose="00000700000000000000" pitchFamily="2" charset="0"/>
              </a:rPr>
              <a:t>.dkg </a:t>
            </a:r>
            <a:r>
              <a:rPr lang="en-US" sz="2000" dirty="0" err="1">
                <a:latin typeface="FMAbabld" panose="00000700000000000000" pitchFamily="2" charset="0"/>
              </a:rPr>
              <a:t>fndkak</a:t>
            </a:r>
            <a:r>
              <a:rPr lang="en-US" sz="2000" dirty="0">
                <a:latin typeface="FMAbabld" panose="00000700000000000000" pitchFamily="2" charset="0"/>
              </a:rPr>
              <a:t> ±k .</a:t>
            </a:r>
            <a:r>
              <a:rPr lang="en-US" sz="2000" dirty="0" err="1">
                <a:latin typeface="FMAbabld" panose="00000700000000000000" pitchFamily="2" charset="0"/>
              </a:rPr>
              <a:t>kak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Tfka</a:t>
            </a:r>
            <a:r>
              <a:rPr lang="en-US" sz="2000" dirty="0">
                <a:latin typeface="+mj-lt"/>
              </a:rPr>
              <a:t>,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MAbabld" panose="00000700000000000000" pitchFamily="2" charset="0"/>
              </a:rPr>
              <a:t>thd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fndkafka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fydo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n%Ekaâ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ú;rhs</a:t>
            </a:r>
            <a:r>
              <a:rPr lang="en-US" sz="2000" dirty="0">
                <a:latin typeface="+mj-lt"/>
              </a:rPr>
              <a:t> ,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MAbabld" panose="00000700000000000000" pitchFamily="2" charset="0"/>
              </a:rPr>
              <a:t>tyd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f.or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wxl,ag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fmdä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fidñhla</a:t>
            </a:r>
            <a:r>
              <a:rPr lang="en-US" sz="2000" dirty="0">
                <a:latin typeface="FMAbabld" panose="00000700000000000000" pitchFamily="2" charset="0"/>
              </a:rPr>
              <a:t> .</a:t>
            </a:r>
            <a:r>
              <a:rPr lang="en-US" sz="2000" dirty="0" err="1">
                <a:latin typeface="FMAbabld" panose="00000700000000000000" pitchFamily="2" charset="0"/>
              </a:rPr>
              <a:t>sys,a,d</a:t>
            </a:r>
            <a:r>
              <a:rPr lang="en-US" sz="2000" dirty="0">
                <a:latin typeface="+mj-lt"/>
              </a:rPr>
              <a:t> ,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</a:p>
          <a:p>
            <a:pPr marL="855663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MAbabld" panose="00000700000000000000" pitchFamily="2" charset="0"/>
              </a:rPr>
              <a:t>bf.k</a:t>
            </a:r>
            <a:r>
              <a:rPr lang="en-US" sz="2000" dirty="0">
                <a:latin typeface="FMAbabld" panose="00000700000000000000" pitchFamily="2" charset="0"/>
              </a:rPr>
              <a:t> .</a:t>
            </a:r>
            <a:r>
              <a:rPr lang="en-US" sz="2000" dirty="0" err="1">
                <a:latin typeface="FMAbabld" panose="00000700000000000000" pitchFamily="2" charset="0"/>
              </a:rPr>
              <a:t>kak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ldf,a</a:t>
            </a:r>
            <a:r>
              <a:rPr lang="en-US" sz="2000" dirty="0">
                <a:latin typeface="FMAbabld" panose="00000700000000000000" pitchFamily="2" charset="0"/>
              </a:rPr>
              <a:t> ´</a:t>
            </a:r>
            <a:r>
              <a:rPr lang="en-US" sz="2000" dirty="0" err="1">
                <a:latin typeface="FMAbabld" panose="00000700000000000000" pitchFamily="2" charset="0"/>
              </a:rPr>
              <a:t>jd</a:t>
            </a:r>
            <a:r>
              <a:rPr lang="en-US" sz="2000" dirty="0">
                <a:latin typeface="FMAbabld" panose="00000700000000000000" pitchFamily="2" charset="0"/>
              </a:rPr>
              <a:t> </a:t>
            </a:r>
            <a:r>
              <a:rPr lang="en-US" sz="2000" dirty="0" err="1">
                <a:latin typeface="FMAbabld" panose="00000700000000000000" pitchFamily="2" charset="0"/>
              </a:rPr>
              <a:t>neye</a:t>
            </a:r>
            <a:endParaRPr lang="en-US" sz="2000" dirty="0">
              <a:latin typeface="FMAbabld" panose="00000700000000000000" pitchFamily="2" charset="0"/>
            </a:endParaRPr>
          </a:p>
          <a:p>
            <a:pPr marL="512763" indent="0">
              <a:buNone/>
            </a:pPr>
            <a:endParaRPr lang="en-US" sz="2000" dirty="0">
              <a:latin typeface="FMAbab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74">
            <a:extLst>
              <a:ext uri="{FF2B5EF4-FFF2-40B4-BE49-F238E27FC236}">
                <a16:creationId xmlns:a16="http://schemas.microsoft.com/office/drawing/2014/main" id="{7D5D2E51-A652-4FCB-ADE3-8974F2723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7" name="Freeform: Shape 76">
            <a:extLst>
              <a:ext uri="{FF2B5EF4-FFF2-40B4-BE49-F238E27FC236}">
                <a16:creationId xmlns:a16="http://schemas.microsoft.com/office/drawing/2014/main" id="{08E18253-076D-4D89-968E-FCD8887E2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8" name="Freeform: Shape 78">
            <a:extLst>
              <a:ext uri="{FF2B5EF4-FFF2-40B4-BE49-F238E27FC236}">
                <a16:creationId xmlns:a16="http://schemas.microsoft.com/office/drawing/2014/main" id="{F6EBCC24-DE3B-4BAD-9624-83E1C2D66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9" name="Rectangle 80">
            <a:extLst>
              <a:ext uri="{FF2B5EF4-FFF2-40B4-BE49-F238E27FC236}">
                <a16:creationId xmlns:a16="http://schemas.microsoft.com/office/drawing/2014/main" id="{8C07AF1D-AB44-447B-BC2F-DBECCC06C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0" name="Rectangle 82">
            <a:extLst>
              <a:ext uri="{FF2B5EF4-FFF2-40B4-BE49-F238E27FC236}">
                <a16:creationId xmlns:a16="http://schemas.microsoft.com/office/drawing/2014/main" id="{6FCD70E2-BD62-41E4-975D-E58B07928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3" name="Rectangle 74">
            <a:extLst>
              <a:ext uri="{FF2B5EF4-FFF2-40B4-BE49-F238E27FC236}">
                <a16:creationId xmlns:a16="http://schemas.microsoft.com/office/drawing/2014/main" id="{10A05691-F36F-44DD-904C-144D68CAF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8" name="Rectangle 74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Freeform: Shape 76">
            <a:extLst>
              <a:ext uri="{FF2B5EF4-FFF2-40B4-BE49-F238E27FC236}">
                <a16:creationId xmlns:a16="http://schemas.microsoft.com/office/drawing/2014/main" id="{A94A2FC9-6D19-473C-B868-99FDB204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6077" y="435547"/>
            <a:ext cx="1969483" cy="1775389"/>
          </a:xfrm>
          <a:custGeom>
            <a:avLst/>
            <a:gdLst>
              <a:gd name="connsiteX0" fmla="*/ 530616 w 1859834"/>
              <a:gd name="connsiteY0" fmla="*/ 0 h 1676546"/>
              <a:gd name="connsiteX1" fmla="*/ 1331006 w 1859834"/>
              <a:gd name="connsiteY1" fmla="*/ 0 h 1676546"/>
              <a:gd name="connsiteX2" fmla="*/ 1445347 w 1859834"/>
              <a:gd name="connsiteY2" fmla="*/ 65415 h 1676546"/>
              <a:gd name="connsiteX3" fmla="*/ 1845541 w 1859834"/>
              <a:gd name="connsiteY3" fmla="*/ 770436 h 1676546"/>
              <a:gd name="connsiteX4" fmla="*/ 1845541 w 1859834"/>
              <a:gd name="connsiteY4" fmla="*/ 906111 h 1676546"/>
              <a:gd name="connsiteX5" fmla="*/ 1445347 w 1859834"/>
              <a:gd name="connsiteY5" fmla="*/ 1611131 h 1676546"/>
              <a:gd name="connsiteX6" fmla="*/ 1331006 w 1859834"/>
              <a:gd name="connsiteY6" fmla="*/ 1676546 h 1676546"/>
              <a:gd name="connsiteX7" fmla="*/ 530616 w 1859834"/>
              <a:gd name="connsiteY7" fmla="*/ 1676546 h 1676546"/>
              <a:gd name="connsiteX8" fmla="*/ 416275 w 1859834"/>
              <a:gd name="connsiteY8" fmla="*/ 1611131 h 1676546"/>
              <a:gd name="connsiteX9" fmla="*/ 16080 w 1859834"/>
              <a:gd name="connsiteY9" fmla="*/ 906111 h 1676546"/>
              <a:gd name="connsiteX10" fmla="*/ 16080 w 1859834"/>
              <a:gd name="connsiteY10" fmla="*/ 770436 h 1676546"/>
              <a:gd name="connsiteX11" fmla="*/ 416275 w 1859834"/>
              <a:gd name="connsiteY11" fmla="*/ 65415 h 1676546"/>
              <a:gd name="connsiteX12" fmla="*/ 530616 w 1859834"/>
              <a:gd name="connsiteY12" fmla="*/ 0 h 16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9834" h="1676546">
                <a:moveTo>
                  <a:pt x="530616" y="0"/>
                </a:moveTo>
                <a:cubicBezTo>
                  <a:pt x="1331006" y="0"/>
                  <a:pt x="1331006" y="0"/>
                  <a:pt x="1331006" y="0"/>
                </a:cubicBezTo>
                <a:cubicBezTo>
                  <a:pt x="1371502" y="0"/>
                  <a:pt x="1423909" y="29073"/>
                  <a:pt x="1445347" y="65415"/>
                </a:cubicBezTo>
                <a:cubicBezTo>
                  <a:pt x="1845541" y="770436"/>
                  <a:pt x="1845541" y="770436"/>
                  <a:pt x="1845541" y="770436"/>
                </a:cubicBezTo>
                <a:cubicBezTo>
                  <a:pt x="1864599" y="809200"/>
                  <a:pt x="1864599" y="867346"/>
                  <a:pt x="1845541" y="906111"/>
                </a:cubicBezTo>
                <a:cubicBezTo>
                  <a:pt x="1445347" y="1611131"/>
                  <a:pt x="1445347" y="1611131"/>
                  <a:pt x="1445347" y="1611131"/>
                </a:cubicBezTo>
                <a:cubicBezTo>
                  <a:pt x="1423909" y="1647474"/>
                  <a:pt x="1371502" y="1676546"/>
                  <a:pt x="1331006" y="1676546"/>
                </a:cubicBezTo>
                <a:lnTo>
                  <a:pt x="530616" y="1676546"/>
                </a:lnTo>
                <a:cubicBezTo>
                  <a:pt x="487738" y="1676546"/>
                  <a:pt x="435332" y="1647474"/>
                  <a:pt x="416275" y="1611131"/>
                </a:cubicBezTo>
                <a:cubicBezTo>
                  <a:pt x="16080" y="906111"/>
                  <a:pt x="16080" y="906111"/>
                  <a:pt x="16080" y="906111"/>
                </a:cubicBezTo>
                <a:cubicBezTo>
                  <a:pt x="-5359" y="867346"/>
                  <a:pt x="-5359" y="809200"/>
                  <a:pt x="16080" y="770436"/>
                </a:cubicBezTo>
                <a:cubicBezTo>
                  <a:pt x="416275" y="65415"/>
                  <a:pt x="416275" y="65415"/>
                  <a:pt x="416275" y="65415"/>
                </a:cubicBezTo>
                <a:cubicBezTo>
                  <a:pt x="435332" y="29073"/>
                  <a:pt x="487738" y="0"/>
                  <a:pt x="530616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054" name="Picture 6" descr="Police Symbol High Resolution Stock Photography and Images - Alamy">
            <a:extLst>
              <a:ext uri="{FF2B5EF4-FFF2-40B4-BE49-F238E27FC236}">
                <a16:creationId xmlns:a16="http://schemas.microsoft.com/office/drawing/2014/main" id="{A38F759D-4E37-427A-B2AD-AA82A359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4898" y="583207"/>
            <a:ext cx="1626443" cy="211226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nishment Icon Stock Illustrations – 13,949 Punishment Icon Stock  Illustrations, Vectors &amp; Clipart - Dreamstime">
            <a:extLst>
              <a:ext uri="{FF2B5EF4-FFF2-40B4-BE49-F238E27FC236}">
                <a16:creationId xmlns:a16="http://schemas.microsoft.com/office/drawing/2014/main" id="{C9C1F0E9-EFB3-4130-826C-BF36414FE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0787" y="583207"/>
            <a:ext cx="2001370" cy="211226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acebook Symbols: How to Use Them and What Are They?">
            <a:extLst>
              <a:ext uri="{FF2B5EF4-FFF2-40B4-BE49-F238E27FC236}">
                <a16:creationId xmlns:a16="http://schemas.microsoft.com/office/drawing/2014/main" id="{DC947CAD-B68C-496B-905B-5011E4A4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5392" y="3232437"/>
            <a:ext cx="5228807" cy="261440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4" name="Straight Connector 76">
            <a:extLst>
              <a:ext uri="{FF2B5EF4-FFF2-40B4-BE49-F238E27FC236}">
                <a16:creationId xmlns:a16="http://schemas.microsoft.com/office/drawing/2014/main" id="{1A9CF0DD-5937-4172-BD2C-9579BD31D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284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768A8-5380-4D4F-B96D-4DB9BF708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20" y="843530"/>
            <a:ext cx="6021332" cy="5498276"/>
          </a:xfrm>
        </p:spPr>
        <p:txBody>
          <a:bodyPr anchor="t">
            <a:normAutofit/>
          </a:bodyPr>
          <a:lstStyle/>
          <a:p>
            <a:r>
              <a:rPr lang="en-US" sz="2400" dirty="0" err="1">
                <a:latin typeface="FMAbabld" panose="00000700000000000000" pitchFamily="2" charset="0"/>
              </a:rPr>
              <a:t>wkjYH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ueÈy;a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ùu</a:t>
            </a:r>
            <a:r>
              <a:rPr lang="en-US" sz="2400" dirty="0">
                <a:latin typeface="FMAbabld" panose="00000700000000000000" pitchFamily="2" charset="0"/>
              </a:rPr>
              <a:t> - </a:t>
            </a:r>
            <a:r>
              <a:rPr lang="en-US" sz="2400" dirty="0" err="1">
                <a:latin typeface="FMAbabld" panose="00000700000000000000" pitchFamily="2" charset="0"/>
              </a:rPr>
              <a:t>wkjYH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iel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lsÍu</a:t>
            </a:r>
            <a:r>
              <a:rPr lang="en-US" sz="2400" dirty="0">
                <a:latin typeface="+mj-lt"/>
              </a:rPr>
              <a:t> ,</a:t>
            </a:r>
            <a:r>
              <a:rPr lang="en-US" sz="2400" dirty="0">
                <a:latin typeface="FMAbabld" panose="00000700000000000000" pitchFamily="2" charset="0"/>
              </a:rPr>
              <a:t> ±ä </a:t>
            </a:r>
            <a:r>
              <a:rPr lang="en-US" sz="2400" dirty="0" err="1">
                <a:latin typeface="FMAbabld" panose="00000700000000000000" pitchFamily="2" charset="0"/>
              </a:rPr>
              <a:t>kS;s</a:t>
            </a:r>
            <a:r>
              <a:rPr lang="en-US" sz="2400" dirty="0">
                <a:latin typeface="+mj-lt"/>
              </a:rPr>
              <a:t> ,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wkjYH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isud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lsÍï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fmd,sia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ks</a:t>
            </a:r>
            <a:r>
              <a:rPr lang="en-US" sz="2400" dirty="0">
                <a:latin typeface="FMAbabld" panose="00000700000000000000" pitchFamily="2" charset="0"/>
              </a:rPr>
              <a:t>&lt;</a:t>
            </a:r>
            <a:r>
              <a:rPr lang="en-US" sz="2400" dirty="0" err="1">
                <a:latin typeface="FMAbabld" panose="00000700000000000000" pitchFamily="2" charset="0"/>
              </a:rPr>
              <a:t>odßfhla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fydfrl</a:t>
            </a:r>
            <a:r>
              <a:rPr lang="en-US" sz="2400" dirty="0">
                <a:latin typeface="FMAbabld" panose="00000700000000000000" pitchFamily="2" charset="0"/>
              </a:rPr>
              <a:t>=</a:t>
            </a:r>
            <a:r>
              <a:rPr lang="en-US" sz="2400" dirty="0" err="1">
                <a:latin typeface="FMAbabld" panose="00000700000000000000" pitchFamily="2" charset="0"/>
              </a:rPr>
              <a:t>f.ka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m%Yak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lrkjd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jf.a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yeisÍu</a:t>
            </a:r>
            <a:r>
              <a:rPr lang="en-US" sz="2400" dirty="0">
                <a:latin typeface="FMAbabld" panose="00000700000000000000" pitchFamily="2" charset="0"/>
              </a:rPr>
              <a:t> ^</a:t>
            </a:r>
            <a:r>
              <a:rPr lang="en-US" sz="2400" dirty="0" err="1">
                <a:latin typeface="FMAbabld" panose="00000700000000000000" pitchFamily="2" charset="0"/>
              </a:rPr>
              <a:t>fldfygo</a:t>
            </a:r>
            <a:r>
              <a:rPr lang="en-US" sz="2400" dirty="0">
                <a:latin typeface="+mj-lt"/>
              </a:rPr>
              <a:t> ,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lShgo</a:t>
            </a:r>
            <a:r>
              <a:rPr lang="en-US" sz="2400" dirty="0">
                <a:latin typeface="+mj-lt"/>
              </a:rPr>
              <a:t> ,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fudlo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lf,a</a:t>
            </a:r>
            <a:r>
              <a:rPr lang="en-US" sz="2400" dirty="0">
                <a:latin typeface="+mj-lt"/>
              </a:rPr>
              <a:t> ,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ld;a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tlal</a:t>
            </a:r>
            <a:r>
              <a:rPr lang="en-US" sz="2400" dirty="0">
                <a:latin typeface="FMAbabld" panose="00000700000000000000" pitchFamily="2" charset="0"/>
              </a:rPr>
              <a:t> o </a:t>
            </a:r>
            <a:r>
              <a:rPr lang="en-US" sz="2400" dirty="0" err="1">
                <a:latin typeface="FMAbabld" panose="00000700000000000000" pitchFamily="2" charset="0"/>
              </a:rPr>
              <a:t>ysáfha</a:t>
            </a:r>
            <a:r>
              <a:rPr lang="en-US" sz="2400" dirty="0">
                <a:latin typeface="FMAbabld" panose="00000700000000000000" pitchFamily="2" charset="0"/>
              </a:rPr>
              <a:t>&amp; </a:t>
            </a:r>
          </a:p>
          <a:p>
            <a:pPr marL="0" indent="0">
              <a:buNone/>
            </a:pPr>
            <a:r>
              <a:rPr lang="en-US" sz="2400" dirty="0">
                <a:latin typeface="FMAbabld" panose="00000700000000000000" pitchFamily="2" charset="0"/>
              </a:rPr>
              <a:t> </a:t>
            </a:r>
          </a:p>
          <a:p>
            <a:r>
              <a:rPr lang="en-US" sz="2400" dirty="0" err="1">
                <a:latin typeface="FMAbabld" panose="00000700000000000000" pitchFamily="2" charset="0"/>
              </a:rPr>
              <a:t>wkjYH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ksoyi</a:t>
            </a:r>
            <a:r>
              <a:rPr lang="en-US" sz="2400" dirty="0">
                <a:latin typeface="FMAbabld" panose="00000700000000000000" pitchFamily="2" charset="0"/>
              </a:rPr>
              <a:t> - </a:t>
            </a:r>
            <a:r>
              <a:rPr lang="en-US" sz="2400" dirty="0" err="1">
                <a:latin typeface="FMAbabld" panose="00000700000000000000" pitchFamily="2" charset="0"/>
              </a:rPr>
              <a:t>fudnhs,a</a:t>
            </a:r>
            <a:r>
              <a:rPr lang="en-US" sz="2400" dirty="0">
                <a:latin typeface="FMAbabld" panose="00000700000000000000" pitchFamily="2" charset="0"/>
              </a:rPr>
              <a:t> f*</a:t>
            </a:r>
            <a:r>
              <a:rPr lang="en-US" sz="2400" dirty="0" err="1">
                <a:latin typeface="FMAbabld" panose="00000700000000000000" pitchFamily="2" charset="0"/>
              </a:rPr>
              <a:t>dka</a:t>
            </a:r>
            <a:r>
              <a:rPr lang="en-US" sz="2400" dirty="0">
                <a:latin typeface="+mj-lt"/>
              </a:rPr>
              <a:t> ,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>
                <a:latin typeface="+mj-lt"/>
              </a:rPr>
              <a:t>face book </a:t>
            </a:r>
            <a:r>
              <a:rPr lang="en-US" sz="2400" dirty="0">
                <a:latin typeface="FMAbabld" panose="00000700000000000000" pitchFamily="2" charset="0"/>
              </a:rPr>
              <a:t>.</a:t>
            </a:r>
            <a:r>
              <a:rPr lang="en-US" sz="2400" dirty="0" err="1">
                <a:latin typeface="FMAbabld" panose="00000700000000000000" pitchFamily="2" charset="0"/>
              </a:rPr>
              <a:t>sKqï</a:t>
            </a:r>
            <a:r>
              <a:rPr lang="en-US" sz="2400" dirty="0">
                <a:latin typeface="+mj-lt"/>
              </a:rPr>
              <a:t> ,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jhig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jvd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f,dl</a:t>
            </a:r>
            <a:r>
              <a:rPr lang="en-US" sz="2400" dirty="0">
                <a:latin typeface="FMAbabld" panose="00000700000000000000" pitchFamily="2" charset="0"/>
              </a:rPr>
              <a:t>= </a:t>
            </a:r>
            <a:r>
              <a:rPr lang="en-US" sz="2400" dirty="0" err="1">
                <a:latin typeface="FMAbabld" panose="00000700000000000000" pitchFamily="2" charset="0"/>
              </a:rPr>
              <a:t>lsÍï</a:t>
            </a:r>
            <a:r>
              <a:rPr lang="en-US" sz="2400" dirty="0">
                <a:latin typeface="+mj-lt"/>
              </a:rPr>
              <a:t> ,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jhig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jeä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lKavdhï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iu</a:t>
            </a:r>
            <a:r>
              <a:rPr lang="en-US" sz="2400" dirty="0">
                <a:latin typeface="FMAbabld" panose="00000700000000000000" pitchFamily="2" charset="0"/>
              </a:rPr>
              <a:t>. </a:t>
            </a:r>
            <a:r>
              <a:rPr lang="en-US" sz="2400" dirty="0" err="1">
                <a:latin typeface="FMAbabld" panose="00000700000000000000" pitchFamily="2" charset="0"/>
              </a:rPr>
              <a:t>tl</a:t>
            </a:r>
            <a:r>
              <a:rPr lang="en-US" sz="2400" dirty="0">
                <a:latin typeface="FMAbabld" panose="00000700000000000000" pitchFamily="2" charset="0"/>
              </a:rPr>
              <a:t>;= </a:t>
            </a:r>
            <a:r>
              <a:rPr lang="en-US" sz="2400" dirty="0" err="1">
                <a:latin typeface="FMAbabld" panose="00000700000000000000" pitchFamily="2" charset="0"/>
              </a:rPr>
              <a:t>ùug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bv</a:t>
            </a:r>
            <a:r>
              <a:rPr lang="en-US" sz="2400" dirty="0">
                <a:latin typeface="FMAbabld" panose="00000700000000000000" pitchFamily="2" charset="0"/>
              </a:rPr>
              <a:t> §u </a:t>
            </a:r>
          </a:p>
          <a:p>
            <a:pPr marL="0" indent="0">
              <a:buNone/>
            </a:pPr>
            <a:endParaRPr lang="en-US" sz="2400" dirty="0">
              <a:latin typeface="FMAbabld" panose="00000700000000000000" pitchFamily="2" charset="0"/>
            </a:endParaRPr>
          </a:p>
          <a:p>
            <a:r>
              <a:rPr lang="en-US" sz="2400" dirty="0" err="1">
                <a:latin typeface="FMAbabld" panose="00000700000000000000" pitchFamily="2" charset="0"/>
              </a:rPr>
              <a:t>wjfndaOh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yefokak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ke;s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ovqjï</a:t>
            </a:r>
            <a:r>
              <a:rPr lang="en-US" sz="2400" dirty="0">
                <a:latin typeface="FMAbabld" panose="00000700000000000000" pitchFamily="2" charset="0"/>
              </a:rPr>
              <a:t> - </a:t>
            </a:r>
            <a:r>
              <a:rPr lang="en-US" sz="2400" dirty="0" err="1">
                <a:latin typeface="FMAbabld" panose="00000700000000000000" pitchFamily="2" charset="0"/>
              </a:rPr>
              <a:t>msßila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bÈßfha</a:t>
            </a:r>
            <a:r>
              <a:rPr lang="en-US" sz="2400" dirty="0">
                <a:latin typeface="FMAbabld" panose="00000700000000000000" pitchFamily="2" charset="0"/>
              </a:rPr>
              <a:t> </a:t>
            </a:r>
            <a:r>
              <a:rPr lang="en-US" sz="2400" dirty="0" err="1">
                <a:latin typeface="FMAbabld" panose="00000700000000000000" pitchFamily="2" charset="0"/>
              </a:rPr>
              <a:t>ovqjï</a:t>
            </a:r>
            <a:r>
              <a:rPr lang="en-US" sz="2400" dirty="0">
                <a:latin typeface="FMAbabld" panose="00000700000000000000" pitchFamily="2" charset="0"/>
              </a:rPr>
              <a:t> §u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060" name="Freeform: Shape 78">
            <a:extLst>
              <a:ext uri="{FF2B5EF4-FFF2-40B4-BE49-F238E27FC236}">
                <a16:creationId xmlns:a16="http://schemas.microsoft.com/office/drawing/2014/main" id="{8BED0409-854E-49C4-876E-A78C6D881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329" y="2391339"/>
            <a:ext cx="4295423" cy="4226565"/>
          </a:xfrm>
          <a:custGeom>
            <a:avLst/>
            <a:gdLst>
              <a:gd name="connsiteX0" fmla="*/ 2353286 w 3293367"/>
              <a:gd name="connsiteY0" fmla="*/ 2104683 h 3240573"/>
              <a:gd name="connsiteX1" fmla="*/ 2868450 w 3293367"/>
              <a:gd name="connsiteY1" fmla="*/ 2104683 h 3240573"/>
              <a:gd name="connsiteX2" fmla="*/ 2892703 w 3293367"/>
              <a:gd name="connsiteY2" fmla="*/ 2107904 h 3240573"/>
              <a:gd name="connsiteX3" fmla="*/ 2909383 w 3293367"/>
              <a:gd name="connsiteY3" fmla="*/ 2114898 h 3240573"/>
              <a:gd name="connsiteX4" fmla="*/ 2899189 w 3293367"/>
              <a:gd name="connsiteY4" fmla="*/ 2132529 h 3240573"/>
              <a:gd name="connsiteX5" fmla="*/ 2538022 w 3293367"/>
              <a:gd name="connsiteY5" fmla="*/ 2757176 h 3240573"/>
              <a:gd name="connsiteX6" fmla="*/ 2322847 w 3293367"/>
              <a:gd name="connsiteY6" fmla="*/ 2882232 h 3240573"/>
              <a:gd name="connsiteX7" fmla="*/ 2149884 w 3293367"/>
              <a:gd name="connsiteY7" fmla="*/ 2882232 h 3240573"/>
              <a:gd name="connsiteX8" fmla="*/ 2129707 w 3293367"/>
              <a:gd name="connsiteY8" fmla="*/ 2882232 h 3240573"/>
              <a:gd name="connsiteX9" fmla="*/ 2110453 w 3293367"/>
              <a:gd name="connsiteY9" fmla="*/ 2849077 h 3240573"/>
              <a:gd name="connsiteX10" fmla="*/ 2016148 w 3293367"/>
              <a:gd name="connsiteY10" fmla="*/ 2686675 h 3240573"/>
              <a:gd name="connsiteX11" fmla="*/ 2016148 w 3293367"/>
              <a:gd name="connsiteY11" fmla="*/ 2595774 h 3240573"/>
              <a:gd name="connsiteX12" fmla="*/ 2274287 w 3293367"/>
              <a:gd name="connsiteY12" fmla="*/ 2151242 h 3240573"/>
              <a:gd name="connsiteX13" fmla="*/ 2353286 w 3293367"/>
              <a:gd name="connsiteY13" fmla="*/ 2104683 h 3240573"/>
              <a:gd name="connsiteX14" fmla="*/ 939150 w 3293367"/>
              <a:gd name="connsiteY14" fmla="*/ 0 h 3240573"/>
              <a:gd name="connsiteX15" fmla="*/ 2322847 w 3293367"/>
              <a:gd name="connsiteY15" fmla="*/ 0 h 3240573"/>
              <a:gd name="connsiteX16" fmla="*/ 2538022 w 3293367"/>
              <a:gd name="connsiteY16" fmla="*/ 125055 h 3240573"/>
              <a:gd name="connsiteX17" fmla="*/ 3228376 w 3293367"/>
              <a:gd name="connsiteY17" fmla="*/ 1319038 h 3240573"/>
              <a:gd name="connsiteX18" fmla="*/ 3228376 w 3293367"/>
              <a:gd name="connsiteY18" fmla="*/ 1563194 h 3240573"/>
              <a:gd name="connsiteX19" fmla="*/ 2972043 w 3293367"/>
              <a:gd name="connsiteY19" fmla="*/ 2006528 h 3240573"/>
              <a:gd name="connsiteX20" fmla="*/ 2950440 w 3293367"/>
              <a:gd name="connsiteY20" fmla="*/ 2043890 h 3240573"/>
              <a:gd name="connsiteX21" fmla="*/ 2951200 w 3293367"/>
              <a:gd name="connsiteY21" fmla="*/ 2044209 h 3240573"/>
              <a:gd name="connsiteX22" fmla="*/ 2989324 w 3293367"/>
              <a:gd name="connsiteY22" fmla="*/ 2082660 h 3240573"/>
              <a:gd name="connsiteX23" fmla="*/ 3279247 w 3293367"/>
              <a:gd name="connsiteY23" fmla="*/ 2584089 h 3240573"/>
              <a:gd name="connsiteX24" fmla="*/ 3279247 w 3293367"/>
              <a:gd name="connsiteY24" fmla="*/ 2686626 h 3240573"/>
              <a:gd name="connsiteX25" fmla="*/ 2989324 w 3293367"/>
              <a:gd name="connsiteY25" fmla="*/ 3188054 h 3240573"/>
              <a:gd name="connsiteX26" fmla="*/ 2898957 w 3293367"/>
              <a:gd name="connsiteY26" fmla="*/ 3240573 h 3240573"/>
              <a:gd name="connsiteX27" fmla="*/ 2317855 w 3293367"/>
              <a:gd name="connsiteY27" fmla="*/ 3240573 h 3240573"/>
              <a:gd name="connsiteX28" fmla="*/ 2228744 w 3293367"/>
              <a:gd name="connsiteY28" fmla="*/ 3188054 h 3240573"/>
              <a:gd name="connsiteX29" fmla="*/ 2072563 w 3293367"/>
              <a:gd name="connsiteY29" fmla="*/ 2919100 h 3240573"/>
              <a:gd name="connsiteX30" fmla="*/ 2054920 w 3293367"/>
              <a:gd name="connsiteY30" fmla="*/ 2888716 h 3240573"/>
              <a:gd name="connsiteX31" fmla="*/ 2068802 w 3293367"/>
              <a:gd name="connsiteY31" fmla="*/ 2888716 h 3240573"/>
              <a:gd name="connsiteX32" fmla="*/ 2134418 w 3293367"/>
              <a:gd name="connsiteY32" fmla="*/ 2888716 h 3240573"/>
              <a:gd name="connsiteX33" fmla="*/ 2162922 w 3293367"/>
              <a:gd name="connsiteY33" fmla="*/ 2937803 h 3240573"/>
              <a:gd name="connsiteX34" fmla="*/ 2271824 w 3293367"/>
              <a:gd name="connsiteY34" fmla="*/ 3125340 h 3240573"/>
              <a:gd name="connsiteX35" fmla="*/ 2350824 w 3293367"/>
              <a:gd name="connsiteY35" fmla="*/ 3171900 h 3240573"/>
              <a:gd name="connsiteX36" fmla="*/ 2865989 w 3293367"/>
              <a:gd name="connsiteY36" fmla="*/ 3171900 h 3240573"/>
              <a:gd name="connsiteX37" fmla="*/ 2946100 w 3293367"/>
              <a:gd name="connsiteY37" fmla="*/ 3125340 h 3240573"/>
              <a:gd name="connsiteX38" fmla="*/ 3203126 w 3293367"/>
              <a:gd name="connsiteY38" fmla="*/ 2680809 h 3240573"/>
              <a:gd name="connsiteX39" fmla="*/ 3203126 w 3293367"/>
              <a:gd name="connsiteY39" fmla="*/ 2589906 h 3240573"/>
              <a:gd name="connsiteX40" fmla="*/ 2946100 w 3293367"/>
              <a:gd name="connsiteY40" fmla="*/ 2145375 h 3240573"/>
              <a:gd name="connsiteX41" fmla="*/ 2912303 w 3293367"/>
              <a:gd name="connsiteY41" fmla="*/ 2111287 h 3240573"/>
              <a:gd name="connsiteX42" fmla="*/ 2908392 w 3293367"/>
              <a:gd name="connsiteY42" fmla="*/ 2109648 h 3240573"/>
              <a:gd name="connsiteX43" fmla="*/ 2929357 w 3293367"/>
              <a:gd name="connsiteY43" fmla="*/ 2073390 h 3240573"/>
              <a:gd name="connsiteX44" fmla="*/ 2944948 w 3293367"/>
              <a:gd name="connsiteY44" fmla="*/ 2046424 h 3240573"/>
              <a:gd name="connsiteX45" fmla="*/ 2928777 w 3293367"/>
              <a:gd name="connsiteY45" fmla="*/ 2039643 h 3240573"/>
              <a:gd name="connsiteX46" fmla="*/ 2901420 w 3293367"/>
              <a:gd name="connsiteY46" fmla="*/ 2036009 h 3240573"/>
              <a:gd name="connsiteX47" fmla="*/ 2320317 w 3293367"/>
              <a:gd name="connsiteY47" fmla="*/ 2036009 h 3240573"/>
              <a:gd name="connsiteX48" fmla="*/ 2231207 w 3293367"/>
              <a:gd name="connsiteY48" fmla="*/ 2088527 h 3240573"/>
              <a:gd name="connsiteX49" fmla="*/ 1940028 w 3293367"/>
              <a:gd name="connsiteY49" fmla="*/ 2589956 h 3240573"/>
              <a:gd name="connsiteX50" fmla="*/ 1940028 w 3293367"/>
              <a:gd name="connsiteY50" fmla="*/ 2692493 h 3240573"/>
              <a:gd name="connsiteX51" fmla="*/ 2036139 w 3293367"/>
              <a:gd name="connsiteY51" fmla="*/ 2858003 h 3240573"/>
              <a:gd name="connsiteX52" fmla="*/ 2050209 w 3293367"/>
              <a:gd name="connsiteY52" fmla="*/ 2882232 h 3240573"/>
              <a:gd name="connsiteX53" fmla="*/ 1985031 w 3293367"/>
              <a:gd name="connsiteY53" fmla="*/ 2882232 h 3240573"/>
              <a:gd name="connsiteX54" fmla="*/ 939150 w 3293367"/>
              <a:gd name="connsiteY54" fmla="*/ 2882232 h 3240573"/>
              <a:gd name="connsiteX55" fmla="*/ 726963 w 3293367"/>
              <a:gd name="connsiteY55" fmla="*/ 2757176 h 3240573"/>
              <a:gd name="connsiteX56" fmla="*/ 33622 w 3293367"/>
              <a:gd name="connsiteY56" fmla="*/ 1563194 h 3240573"/>
              <a:gd name="connsiteX57" fmla="*/ 33622 w 3293367"/>
              <a:gd name="connsiteY57" fmla="*/ 1319038 h 3240573"/>
              <a:gd name="connsiteX58" fmla="*/ 726963 w 3293367"/>
              <a:gd name="connsiteY58" fmla="*/ 125055 h 3240573"/>
              <a:gd name="connsiteX59" fmla="*/ 939150 w 3293367"/>
              <a:gd name="connsiteY59" fmla="*/ 0 h 324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93367" h="3240573">
                <a:moveTo>
                  <a:pt x="2353286" y="2104683"/>
                </a:moveTo>
                <a:cubicBezTo>
                  <a:pt x="2353286" y="2104683"/>
                  <a:pt x="2353286" y="2104683"/>
                  <a:pt x="2868450" y="2104683"/>
                </a:cubicBezTo>
                <a:cubicBezTo>
                  <a:pt x="2876795" y="2104683"/>
                  <a:pt x="2884932" y="2105791"/>
                  <a:pt x="2892703" y="2107904"/>
                </a:cubicBezTo>
                <a:lnTo>
                  <a:pt x="2909383" y="2114898"/>
                </a:lnTo>
                <a:lnTo>
                  <a:pt x="2899189" y="2132529"/>
                </a:lnTo>
                <a:cubicBezTo>
                  <a:pt x="2807017" y="2291942"/>
                  <a:pt x="2689037" y="2495992"/>
                  <a:pt x="2538022" y="2757176"/>
                </a:cubicBezTo>
                <a:cubicBezTo>
                  <a:pt x="2493195" y="2834591"/>
                  <a:pt x="2412503" y="2882232"/>
                  <a:pt x="2322847" y="2882232"/>
                </a:cubicBezTo>
                <a:cubicBezTo>
                  <a:pt x="2322847" y="2882232"/>
                  <a:pt x="2322847" y="2882232"/>
                  <a:pt x="2149884" y="2882232"/>
                </a:cubicBezTo>
                <a:lnTo>
                  <a:pt x="2129707" y="2882232"/>
                </a:lnTo>
                <a:lnTo>
                  <a:pt x="2110453" y="2849077"/>
                </a:lnTo>
                <a:cubicBezTo>
                  <a:pt x="2083644" y="2802909"/>
                  <a:pt x="2052449" y="2749188"/>
                  <a:pt x="2016148" y="2686675"/>
                </a:cubicBezTo>
                <a:cubicBezTo>
                  <a:pt x="1999459" y="2658961"/>
                  <a:pt x="1999459" y="2623488"/>
                  <a:pt x="2016148" y="2595774"/>
                </a:cubicBezTo>
                <a:cubicBezTo>
                  <a:pt x="2016148" y="2595774"/>
                  <a:pt x="2016148" y="2595774"/>
                  <a:pt x="2274287" y="2151242"/>
                </a:cubicBezTo>
                <a:cubicBezTo>
                  <a:pt x="2289865" y="2122420"/>
                  <a:pt x="2321018" y="2104683"/>
                  <a:pt x="2353286" y="2104683"/>
                </a:cubicBezTo>
                <a:close/>
                <a:moveTo>
                  <a:pt x="939150" y="0"/>
                </a:moveTo>
                <a:cubicBezTo>
                  <a:pt x="939150" y="0"/>
                  <a:pt x="939150" y="0"/>
                  <a:pt x="2322847" y="0"/>
                </a:cubicBezTo>
                <a:cubicBezTo>
                  <a:pt x="2412503" y="0"/>
                  <a:pt x="2493195" y="47640"/>
                  <a:pt x="2538022" y="125055"/>
                </a:cubicBezTo>
                <a:cubicBezTo>
                  <a:pt x="2538022" y="125055"/>
                  <a:pt x="2538022" y="125055"/>
                  <a:pt x="3228376" y="1319038"/>
                </a:cubicBezTo>
                <a:cubicBezTo>
                  <a:pt x="3273205" y="1393476"/>
                  <a:pt x="3273205" y="1488756"/>
                  <a:pt x="3228376" y="1563194"/>
                </a:cubicBezTo>
                <a:cubicBezTo>
                  <a:pt x="3228376" y="1563194"/>
                  <a:pt x="3228376" y="1563194"/>
                  <a:pt x="2972043" y="2006528"/>
                </a:cubicBezTo>
                <a:lnTo>
                  <a:pt x="2950440" y="2043890"/>
                </a:lnTo>
                <a:lnTo>
                  <a:pt x="2951200" y="2044209"/>
                </a:lnTo>
                <a:cubicBezTo>
                  <a:pt x="2966732" y="2053275"/>
                  <a:pt x="2979910" y="2066404"/>
                  <a:pt x="2989324" y="2082660"/>
                </a:cubicBezTo>
                <a:cubicBezTo>
                  <a:pt x="2989324" y="2082660"/>
                  <a:pt x="2989324" y="2082660"/>
                  <a:pt x="3279247" y="2584089"/>
                </a:cubicBezTo>
                <a:cubicBezTo>
                  <a:pt x="3298074" y="2615350"/>
                  <a:pt x="3298074" y="2655364"/>
                  <a:pt x="3279247" y="2686626"/>
                </a:cubicBezTo>
                <a:cubicBezTo>
                  <a:pt x="3279247" y="2686626"/>
                  <a:pt x="3279247" y="2686626"/>
                  <a:pt x="2989324" y="3188054"/>
                </a:cubicBezTo>
                <a:cubicBezTo>
                  <a:pt x="2970497" y="3220565"/>
                  <a:pt x="2936610" y="3240573"/>
                  <a:pt x="2898957" y="3240573"/>
                </a:cubicBezTo>
                <a:cubicBezTo>
                  <a:pt x="2898957" y="3240573"/>
                  <a:pt x="2898957" y="3240573"/>
                  <a:pt x="2317855" y="3240573"/>
                </a:cubicBezTo>
                <a:cubicBezTo>
                  <a:pt x="2281457" y="3240573"/>
                  <a:pt x="2246316" y="3220565"/>
                  <a:pt x="2228744" y="3188054"/>
                </a:cubicBezTo>
                <a:cubicBezTo>
                  <a:pt x="2228744" y="3188054"/>
                  <a:pt x="2228744" y="3188054"/>
                  <a:pt x="2072563" y="2919100"/>
                </a:cubicBezTo>
                <a:lnTo>
                  <a:pt x="2054920" y="2888716"/>
                </a:lnTo>
                <a:lnTo>
                  <a:pt x="2068802" y="2888716"/>
                </a:lnTo>
                <a:lnTo>
                  <a:pt x="2134418" y="2888716"/>
                </a:lnTo>
                <a:lnTo>
                  <a:pt x="2162922" y="2937803"/>
                </a:lnTo>
                <a:cubicBezTo>
                  <a:pt x="2271824" y="3125340"/>
                  <a:pt x="2271824" y="3125340"/>
                  <a:pt x="2271824" y="3125340"/>
                </a:cubicBezTo>
                <a:cubicBezTo>
                  <a:pt x="2287402" y="3154162"/>
                  <a:pt x="2318557" y="3171900"/>
                  <a:pt x="2350824" y="3171900"/>
                </a:cubicBezTo>
                <a:cubicBezTo>
                  <a:pt x="2865989" y="3171900"/>
                  <a:pt x="2865989" y="3171900"/>
                  <a:pt x="2865989" y="3171900"/>
                </a:cubicBezTo>
                <a:cubicBezTo>
                  <a:pt x="2899368" y="3171900"/>
                  <a:pt x="2929410" y="3154162"/>
                  <a:pt x="2946100" y="3125340"/>
                </a:cubicBezTo>
                <a:cubicBezTo>
                  <a:pt x="3203126" y="2680809"/>
                  <a:pt x="3203126" y="2680809"/>
                  <a:pt x="3203126" y="2680809"/>
                </a:cubicBezTo>
                <a:cubicBezTo>
                  <a:pt x="3219816" y="2653094"/>
                  <a:pt x="3219816" y="2617620"/>
                  <a:pt x="3203126" y="2589906"/>
                </a:cubicBezTo>
                <a:cubicBezTo>
                  <a:pt x="2946100" y="2145375"/>
                  <a:pt x="2946100" y="2145375"/>
                  <a:pt x="2946100" y="2145375"/>
                </a:cubicBezTo>
                <a:cubicBezTo>
                  <a:pt x="2937755" y="2130963"/>
                  <a:pt x="2926072" y="2119323"/>
                  <a:pt x="2912303" y="2111287"/>
                </a:cubicBezTo>
                <a:lnTo>
                  <a:pt x="2908392" y="2109648"/>
                </a:lnTo>
                <a:lnTo>
                  <a:pt x="2929357" y="2073390"/>
                </a:lnTo>
                <a:lnTo>
                  <a:pt x="2944948" y="2046424"/>
                </a:lnTo>
                <a:lnTo>
                  <a:pt x="2928777" y="2039643"/>
                </a:lnTo>
                <a:cubicBezTo>
                  <a:pt x="2920010" y="2037259"/>
                  <a:pt x="2910833" y="2036009"/>
                  <a:pt x="2901420" y="2036009"/>
                </a:cubicBezTo>
                <a:cubicBezTo>
                  <a:pt x="2320317" y="2036009"/>
                  <a:pt x="2320317" y="2036009"/>
                  <a:pt x="2320317" y="2036009"/>
                </a:cubicBezTo>
                <a:cubicBezTo>
                  <a:pt x="2283920" y="2036009"/>
                  <a:pt x="2248778" y="2056016"/>
                  <a:pt x="2231207" y="2088527"/>
                </a:cubicBezTo>
                <a:cubicBezTo>
                  <a:pt x="1940028" y="2589956"/>
                  <a:pt x="1940028" y="2589956"/>
                  <a:pt x="1940028" y="2589956"/>
                </a:cubicBezTo>
                <a:cubicBezTo>
                  <a:pt x="1921201" y="2621217"/>
                  <a:pt x="1921201" y="2661231"/>
                  <a:pt x="1940028" y="2692493"/>
                </a:cubicBezTo>
                <a:cubicBezTo>
                  <a:pt x="1976425" y="2755171"/>
                  <a:pt x="2008272" y="2810015"/>
                  <a:pt x="2036139" y="2858003"/>
                </a:cubicBezTo>
                <a:lnTo>
                  <a:pt x="2050209" y="2882232"/>
                </a:lnTo>
                <a:lnTo>
                  <a:pt x="1985031" y="2882232"/>
                </a:lnTo>
                <a:cubicBezTo>
                  <a:pt x="1782341" y="2882232"/>
                  <a:pt x="1458037" y="2882232"/>
                  <a:pt x="939150" y="2882232"/>
                </a:cubicBezTo>
                <a:cubicBezTo>
                  <a:pt x="852483" y="2882232"/>
                  <a:pt x="768803" y="2834591"/>
                  <a:pt x="726963" y="2757176"/>
                </a:cubicBezTo>
                <a:cubicBezTo>
                  <a:pt x="726963" y="2757176"/>
                  <a:pt x="726963" y="2757176"/>
                  <a:pt x="33622" y="1563194"/>
                </a:cubicBezTo>
                <a:cubicBezTo>
                  <a:pt x="-11207" y="1488756"/>
                  <a:pt x="-11207" y="1393476"/>
                  <a:pt x="33622" y="1319038"/>
                </a:cubicBezTo>
                <a:cubicBezTo>
                  <a:pt x="33622" y="1319038"/>
                  <a:pt x="33622" y="1319038"/>
                  <a:pt x="726963" y="125055"/>
                </a:cubicBezTo>
                <a:cubicBezTo>
                  <a:pt x="768803" y="47640"/>
                  <a:pt x="852483" y="0"/>
                  <a:pt x="93915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1" name="Freeform: Shape 80">
            <a:extLst>
              <a:ext uri="{FF2B5EF4-FFF2-40B4-BE49-F238E27FC236}">
                <a16:creationId xmlns:a16="http://schemas.microsoft.com/office/drawing/2014/main" id="{D4340B2E-01FD-4F5D-9C4D-AD3923AD2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1733" y="843530"/>
            <a:ext cx="3309879" cy="2983688"/>
          </a:xfrm>
          <a:custGeom>
            <a:avLst/>
            <a:gdLst>
              <a:gd name="connsiteX0" fmla="*/ 944317 w 3309879"/>
              <a:gd name="connsiteY0" fmla="*/ 0 h 2983688"/>
              <a:gd name="connsiteX1" fmla="*/ 2368743 w 3309879"/>
              <a:gd name="connsiteY1" fmla="*/ 0 h 2983688"/>
              <a:gd name="connsiteX2" fmla="*/ 2572231 w 3309879"/>
              <a:gd name="connsiteY2" fmla="*/ 116416 h 2983688"/>
              <a:gd name="connsiteX3" fmla="*/ 3284443 w 3309879"/>
              <a:gd name="connsiteY3" fmla="*/ 1371117 h 2983688"/>
              <a:gd name="connsiteX4" fmla="*/ 3284443 w 3309879"/>
              <a:gd name="connsiteY4" fmla="*/ 1612573 h 2983688"/>
              <a:gd name="connsiteX5" fmla="*/ 2572231 w 3309879"/>
              <a:gd name="connsiteY5" fmla="*/ 2867272 h 2983688"/>
              <a:gd name="connsiteX6" fmla="*/ 2368743 w 3309879"/>
              <a:gd name="connsiteY6" fmla="*/ 2983688 h 2983688"/>
              <a:gd name="connsiteX7" fmla="*/ 944317 w 3309879"/>
              <a:gd name="connsiteY7" fmla="*/ 2983688 h 2983688"/>
              <a:gd name="connsiteX8" fmla="*/ 740830 w 3309879"/>
              <a:gd name="connsiteY8" fmla="*/ 2867272 h 2983688"/>
              <a:gd name="connsiteX9" fmla="*/ 28617 w 3309879"/>
              <a:gd name="connsiteY9" fmla="*/ 1612573 h 2983688"/>
              <a:gd name="connsiteX10" fmla="*/ 28617 w 3309879"/>
              <a:gd name="connsiteY10" fmla="*/ 1371117 h 2983688"/>
              <a:gd name="connsiteX11" fmla="*/ 740830 w 3309879"/>
              <a:gd name="connsiteY11" fmla="*/ 116416 h 2983688"/>
              <a:gd name="connsiteX12" fmla="*/ 944317 w 3309879"/>
              <a:gd name="connsiteY12" fmla="*/ 0 h 298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9879" h="2983688">
                <a:moveTo>
                  <a:pt x="944317" y="0"/>
                </a:moveTo>
                <a:cubicBezTo>
                  <a:pt x="2368743" y="0"/>
                  <a:pt x="2368743" y="0"/>
                  <a:pt x="2368743" y="0"/>
                </a:cubicBezTo>
                <a:cubicBezTo>
                  <a:pt x="2440811" y="0"/>
                  <a:pt x="2534078" y="51740"/>
                  <a:pt x="2572231" y="116416"/>
                </a:cubicBezTo>
                <a:cubicBezTo>
                  <a:pt x="3284443" y="1371117"/>
                  <a:pt x="3284443" y="1371117"/>
                  <a:pt x="3284443" y="1371117"/>
                </a:cubicBezTo>
                <a:cubicBezTo>
                  <a:pt x="3318358" y="1440104"/>
                  <a:pt x="3318358" y="1543584"/>
                  <a:pt x="3284443" y="1612573"/>
                </a:cubicBezTo>
                <a:cubicBezTo>
                  <a:pt x="2572231" y="2867272"/>
                  <a:pt x="2572231" y="2867272"/>
                  <a:pt x="2572231" y="2867272"/>
                </a:cubicBezTo>
                <a:cubicBezTo>
                  <a:pt x="2534078" y="2931949"/>
                  <a:pt x="2440811" y="2983688"/>
                  <a:pt x="2368743" y="2983688"/>
                </a:cubicBezTo>
                <a:lnTo>
                  <a:pt x="944317" y="2983688"/>
                </a:lnTo>
                <a:cubicBezTo>
                  <a:pt x="868010" y="2983688"/>
                  <a:pt x="774745" y="2931949"/>
                  <a:pt x="740830" y="2867272"/>
                </a:cubicBezTo>
                <a:cubicBezTo>
                  <a:pt x="28617" y="1612573"/>
                  <a:pt x="28617" y="1612573"/>
                  <a:pt x="28617" y="1612573"/>
                </a:cubicBezTo>
                <a:cubicBezTo>
                  <a:pt x="-9538" y="1543584"/>
                  <a:pt x="-9538" y="1440104"/>
                  <a:pt x="28617" y="1371117"/>
                </a:cubicBezTo>
                <a:cubicBezTo>
                  <a:pt x="740830" y="116416"/>
                  <a:pt x="740830" y="116416"/>
                  <a:pt x="740830" y="116416"/>
                </a:cubicBezTo>
                <a:cubicBezTo>
                  <a:pt x="774745" y="51740"/>
                  <a:pt x="868010" y="0"/>
                  <a:pt x="94431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30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955</Words>
  <Application>Microsoft Office PowerPoint</Application>
  <PresentationFormat>Widescreen</PresentationFormat>
  <Paragraphs>54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FMAbabld</vt:lpstr>
      <vt:lpstr>Times New Roman</vt:lpstr>
      <vt:lpstr>Wingdings</vt:lpstr>
      <vt:lpstr>Office Theme</vt:lpstr>
      <vt:lpstr>PowerPoint Presentation</vt:lpstr>
      <vt:lpstr>&lt;uhdf.a ukfia u;aøjH ms&lt;n| Okd;aul m%;srEmhla yefokafka fldfydu o@ </vt:lpstr>
      <vt:lpstr>&lt;uhd n,k ldgqka &lt;uhd wyk isxÿ, n,k Ñ;%mg fg,s kdgH, FB iy YouTube </vt:lpstr>
      <vt:lpstr>PowerPoint Presentation</vt:lpstr>
      <vt:lpstr>PowerPoint Presentation</vt:lpstr>
      <vt:lpstr>PowerPoint Presentation</vt:lpstr>
      <vt:lpstr>PowerPoint Presentation</vt:lpstr>
      <vt:lpstr>wïud iy ;d;a;d fïu øjH .ek olsk yeisfrk úÈy</vt:lpstr>
      <vt:lpstr>PowerPoint Presentation</vt:lpstr>
      <vt:lpstr>mdif,a .=rejre .=rejßh fï oj,a j,g olajk m%;spdrh</vt:lpstr>
      <vt:lpstr>l&lt; hq;af;a l=ula o @ </vt:lpstr>
      <vt:lpstr>iuyr orejkag Woõ wjYHhhs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Sampath De Sarem</dc:creator>
  <cp:lastModifiedBy>Sampath De Sarem</cp:lastModifiedBy>
  <cp:revision>2</cp:revision>
  <dcterms:created xsi:type="dcterms:W3CDTF">2020-12-17T16:44:18Z</dcterms:created>
  <dcterms:modified xsi:type="dcterms:W3CDTF">2020-12-17T16:47:20Z</dcterms:modified>
</cp:coreProperties>
</file>