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29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FCA"/>
    <a:srgbClr val="33CCCC"/>
    <a:srgbClr val="274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C806D-1D94-40BF-BA94-AB9F559714D5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9B9EE-3E17-46FA-8AF0-F094B52E5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9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9D6CD3-3143-4870-831E-C1931E203E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9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E858-0B88-4E4B-8421-62CF7D6B8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4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1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DB2C-4A04-4975-9D03-6642D92CE2CC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8C8E-C918-447F-8AD3-ACBC92A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4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7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301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2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386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3171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738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513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496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2354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757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7233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A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304800" y="304800"/>
            <a:ext cx="4244975" cy="6172200"/>
            <a:chOff x="192" y="192"/>
            <a:chExt cx="2674" cy="3888"/>
          </a:xfrm>
        </p:grpSpPr>
        <p:pic>
          <p:nvPicPr>
            <p:cNvPr id="3079" name="Picture 5" descr="37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240" y="240"/>
              <a:ext cx="2576" cy="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92" y="192"/>
              <a:ext cx="2674" cy="3888"/>
            </a:xfrm>
            <a:prstGeom prst="rect">
              <a:avLst/>
            </a:prstGeom>
            <a:noFill/>
            <a:ln w="22225">
              <a:solidFill>
                <a:srgbClr val="FFCC6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5826125" y="3822700"/>
            <a:ext cx="3187700" cy="1763713"/>
            <a:chOff x="3670" y="2408"/>
            <a:chExt cx="2008" cy="1111"/>
          </a:xfrm>
        </p:grpSpPr>
        <p:sp>
          <p:nvSpPr>
            <p:cNvPr id="307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382" y="3084"/>
              <a:ext cx="1296" cy="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005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28575">
                    <a:solidFill>
                      <a:srgbClr val="FFCC66"/>
                    </a:solidFill>
                    <a:round/>
                    <a:headEnd/>
                    <a:tailEnd/>
                  </a:ln>
                  <a:noFill/>
                  <a:latin typeface="Arial Narrow"/>
                </a:rPr>
                <a:t>DIC</a:t>
              </a:r>
            </a:p>
          </p:txBody>
        </p:sp>
        <p:sp>
          <p:nvSpPr>
            <p:cNvPr id="307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670" y="2408"/>
              <a:ext cx="1002" cy="11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2134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28575">
                    <a:solidFill>
                      <a:srgbClr val="FFCC66"/>
                    </a:solidFill>
                    <a:round/>
                    <a:headEnd/>
                    <a:tailEnd/>
                  </a:ln>
                  <a:noFill/>
                  <a:latin typeface="Arial Narrow"/>
                </a:rPr>
                <a:t>A</a:t>
              </a:r>
            </a:p>
          </p:txBody>
        </p:sp>
      </p:grp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4876800" y="5651500"/>
            <a:ext cx="4191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CC66"/>
                </a:solidFill>
              </a:rPr>
              <a:t>Alcohol and Drug Information Centre</a:t>
            </a:r>
          </a:p>
          <a:p>
            <a:pPr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CC66"/>
                </a:solidFill>
              </a:rPr>
              <a:t>Sri Lanka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3322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1566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5284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8464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1658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286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9950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416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10</Words>
  <Application>Microsoft Office PowerPoint</Application>
  <PresentationFormat>On-screen Show (4:3)</PresentationFormat>
  <Paragraphs>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Amaranath Tenna</cp:lastModifiedBy>
  <cp:revision>3</cp:revision>
  <dcterms:created xsi:type="dcterms:W3CDTF">2019-01-18T10:53:09Z</dcterms:created>
  <dcterms:modified xsi:type="dcterms:W3CDTF">2022-07-18T15:16:49Z</dcterms:modified>
</cp:coreProperties>
</file>